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notesSlides/notesSlide5.xml" ContentType="application/vnd.openxmlformats-officedocument.presentationml.notesSlide+xml"/>
  <Override PartName="/ppt/comments/comment2.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63" r:id="rId2"/>
    <p:sldId id="261" r:id="rId3"/>
    <p:sldId id="326" r:id="rId4"/>
    <p:sldId id="365" r:id="rId5"/>
    <p:sldId id="389" r:id="rId6"/>
    <p:sldId id="327" r:id="rId7"/>
    <p:sldId id="328" r:id="rId8"/>
    <p:sldId id="272" r:id="rId9"/>
    <p:sldId id="330" r:id="rId10"/>
    <p:sldId id="355" r:id="rId11"/>
    <p:sldId id="356" r:id="rId12"/>
    <p:sldId id="357" r:id="rId13"/>
    <p:sldId id="362" r:id="rId14"/>
    <p:sldId id="279" r:id="rId15"/>
    <p:sldId id="360" r:id="rId16"/>
    <p:sldId id="377" r:id="rId17"/>
    <p:sldId id="382" r:id="rId18"/>
    <p:sldId id="280" r:id="rId19"/>
    <p:sldId id="383" r:id="rId20"/>
    <p:sldId id="361" r:id="rId21"/>
    <p:sldId id="384" r:id="rId22"/>
    <p:sldId id="363" r:id="rId23"/>
    <p:sldId id="366" r:id="rId24"/>
    <p:sldId id="385" r:id="rId25"/>
    <p:sldId id="364" r:id="rId26"/>
    <p:sldId id="386" r:id="rId27"/>
    <p:sldId id="312" r:id="rId28"/>
    <p:sldId id="388" r:id="rId29"/>
    <p:sldId id="340" r:id="rId30"/>
    <p:sldId id="345" r:id="rId31"/>
    <p:sldId id="379" r:id="rId32"/>
    <p:sldId id="346" r:id="rId33"/>
    <p:sldId id="367" r:id="rId34"/>
    <p:sldId id="347" r:id="rId35"/>
    <p:sldId id="380" r:id="rId36"/>
    <p:sldId id="381" r:id="rId37"/>
    <p:sldId id="370" r:id="rId38"/>
    <p:sldId id="378" r:id="rId39"/>
    <p:sldId id="387" r:id="rId40"/>
    <p:sldId id="351" r:id="rId41"/>
    <p:sldId id="350" r:id="rId42"/>
    <p:sldId id="303" r:id="rId43"/>
    <p:sldId id="354" r:id="rId44"/>
    <p:sldId id="376" r:id="rId45"/>
    <p:sldId id="304" r:id="rId46"/>
    <p:sldId id="325" r:id="rId47"/>
    <p:sldId id="307" r:id="rId48"/>
    <p:sldId id="265" r:id="rId4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 Xiang(Student)" initials="LX"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66"/>
    <a:srgbClr val="4C4C4C"/>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01"/>
    <p:restoredTop sz="61498"/>
  </p:normalViewPr>
  <p:slideViewPr>
    <p:cSldViewPr snapToGrid="0" snapToObjects="1">
      <p:cViewPr varScale="1">
        <p:scale>
          <a:sx n="90" d="100"/>
          <a:sy n="90" d="100"/>
        </p:scale>
        <p:origin x="1344" y="18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commentAuthors" Target="commentAuthors.xml"/><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5-05T19:00:58.612" idx="1">
    <p:pos x="10" y="10"/>
    <p:text>希望具体说一下题目是什么，把问题具体化，让老师知道题目是干啥的</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05-05T19:00:58.612" idx="1">
    <p:pos x="10" y="10"/>
    <p:text>希望具体说一下题目是什么，把问题具体化，让老师知道题目是干啥的</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A66C7B-EA58-F149-AE38-4414B5079E77}" type="doc">
      <dgm:prSet loTypeId="urn:microsoft.com/office/officeart/2005/8/layout/process2" loCatId="" qsTypeId="urn:microsoft.com/office/officeart/2005/8/quickstyle/simple4" qsCatId="simple" csTypeId="urn:microsoft.com/office/officeart/2005/8/colors/colorful1" csCatId="colorful" phldr="1"/>
      <dgm:spPr/>
    </dgm:pt>
    <dgm:pt modelId="{BBCCCA72-6B72-C247-8B2C-735FE0B2E49F}">
      <dgm:prSet phldrT="[Text]"/>
      <dgm:spPr/>
      <dgm:t>
        <a:bodyPr/>
        <a:lstStyle/>
        <a:p>
          <a:r>
            <a:rPr lang="en-US" altLang="zh-CN" dirty="0" smtClean="0"/>
            <a:t>1.Define</a:t>
          </a:r>
          <a:r>
            <a:rPr lang="zh-CN" altLang="en-US" dirty="0" smtClean="0"/>
            <a:t> </a:t>
          </a:r>
          <a:r>
            <a:rPr lang="en-US" altLang="zh-CN" dirty="0" smtClean="0"/>
            <a:t>the</a:t>
          </a:r>
          <a:r>
            <a:rPr lang="zh-CN" altLang="en-US" dirty="0" smtClean="0"/>
            <a:t> </a:t>
          </a:r>
          <a:r>
            <a:rPr lang="en-US" altLang="zh-CN" dirty="0" smtClean="0"/>
            <a:t>problem</a:t>
          </a:r>
          <a:endParaRPr lang="en-US" dirty="0"/>
        </a:p>
      </dgm:t>
    </dgm:pt>
    <dgm:pt modelId="{8C060110-4830-F643-8250-9A456042FFB3}" type="parTrans" cxnId="{EB70C320-FFEA-A746-966F-ADE850F7C6F4}">
      <dgm:prSet/>
      <dgm:spPr/>
      <dgm:t>
        <a:bodyPr/>
        <a:lstStyle/>
        <a:p>
          <a:endParaRPr lang="en-US"/>
        </a:p>
      </dgm:t>
    </dgm:pt>
    <dgm:pt modelId="{BFF12DFF-6F31-F74D-A450-AF8D993108C8}" type="sibTrans" cxnId="{EB70C320-FFEA-A746-966F-ADE850F7C6F4}">
      <dgm:prSet/>
      <dgm:spPr/>
      <dgm:t>
        <a:bodyPr/>
        <a:lstStyle/>
        <a:p>
          <a:endParaRPr lang="en-US"/>
        </a:p>
      </dgm:t>
    </dgm:pt>
    <dgm:pt modelId="{1C7B86B6-D819-DC4D-A139-1189B53A113B}">
      <dgm:prSet phldrT="[Text]"/>
      <dgm:spPr/>
      <dgm:t>
        <a:bodyPr/>
        <a:lstStyle/>
        <a:p>
          <a:r>
            <a:rPr lang="en-US" altLang="zh-CN" dirty="0" smtClean="0"/>
            <a:t>2.Design</a:t>
          </a:r>
          <a:r>
            <a:rPr lang="zh-CN" altLang="en-US" dirty="0" smtClean="0"/>
            <a:t> </a:t>
          </a:r>
          <a:r>
            <a:rPr lang="en-US" altLang="zh-CN" dirty="0" smtClean="0"/>
            <a:t>the</a:t>
          </a:r>
          <a:r>
            <a:rPr lang="zh-CN" altLang="en-US" dirty="0" smtClean="0"/>
            <a:t> </a:t>
          </a:r>
          <a:r>
            <a:rPr lang="en-US" altLang="zh-CN" dirty="0" smtClean="0"/>
            <a:t>research</a:t>
          </a:r>
          <a:endParaRPr lang="en-US" dirty="0"/>
        </a:p>
      </dgm:t>
    </dgm:pt>
    <dgm:pt modelId="{5C78D54C-7B85-DF46-AB54-B41C772EAC42}" type="parTrans" cxnId="{DB45B85A-B982-3140-A2E4-1F2623065353}">
      <dgm:prSet/>
      <dgm:spPr/>
      <dgm:t>
        <a:bodyPr/>
        <a:lstStyle/>
        <a:p>
          <a:endParaRPr lang="en-US"/>
        </a:p>
      </dgm:t>
    </dgm:pt>
    <dgm:pt modelId="{35C866A7-6E1B-5D44-AE28-F6E5F86174F7}" type="sibTrans" cxnId="{DB45B85A-B982-3140-A2E4-1F2623065353}">
      <dgm:prSet/>
      <dgm:spPr/>
      <dgm:t>
        <a:bodyPr/>
        <a:lstStyle/>
        <a:p>
          <a:endParaRPr lang="en-US"/>
        </a:p>
      </dgm:t>
    </dgm:pt>
    <dgm:pt modelId="{4109E392-7173-0244-BDA3-423E6432073F}">
      <dgm:prSet phldrT="[Text]"/>
      <dgm:spPr/>
      <dgm:t>
        <a:bodyPr/>
        <a:lstStyle/>
        <a:p>
          <a:r>
            <a:rPr lang="en-US" altLang="zh-CN" dirty="0" smtClean="0"/>
            <a:t>3.Design</a:t>
          </a:r>
          <a:r>
            <a:rPr lang="zh-CN" altLang="en-US" dirty="0" smtClean="0"/>
            <a:t> </a:t>
          </a:r>
          <a:r>
            <a:rPr lang="en-US" altLang="zh-CN" dirty="0" smtClean="0"/>
            <a:t>survey</a:t>
          </a:r>
          <a:r>
            <a:rPr lang="zh-CN" altLang="en-US" dirty="0" smtClean="0"/>
            <a:t> </a:t>
          </a:r>
          <a:r>
            <a:rPr lang="en-US" altLang="zh-CN" dirty="0" smtClean="0"/>
            <a:t>questions</a:t>
          </a:r>
          <a:endParaRPr lang="en-US" dirty="0"/>
        </a:p>
      </dgm:t>
    </dgm:pt>
    <dgm:pt modelId="{81742ADB-8DAA-7D44-AB7F-FB09F3F5479E}" type="parTrans" cxnId="{42E48C87-AC30-7B46-8691-5B3B952CF677}">
      <dgm:prSet/>
      <dgm:spPr/>
      <dgm:t>
        <a:bodyPr/>
        <a:lstStyle/>
        <a:p>
          <a:endParaRPr lang="en-US"/>
        </a:p>
      </dgm:t>
    </dgm:pt>
    <dgm:pt modelId="{398D17AF-2C8A-874A-9640-30C4F7C85BBB}" type="sibTrans" cxnId="{42E48C87-AC30-7B46-8691-5B3B952CF677}">
      <dgm:prSet/>
      <dgm:spPr/>
      <dgm:t>
        <a:bodyPr/>
        <a:lstStyle/>
        <a:p>
          <a:endParaRPr lang="en-US"/>
        </a:p>
      </dgm:t>
    </dgm:pt>
    <dgm:pt modelId="{A0FC7012-D744-9543-8E48-34CF0FAC271A}">
      <dgm:prSet/>
      <dgm:spPr/>
      <dgm:t>
        <a:bodyPr/>
        <a:lstStyle/>
        <a:p>
          <a:r>
            <a:rPr lang="en-US" altLang="zh-CN" dirty="0" smtClean="0"/>
            <a:t>4.Specify</a:t>
          </a:r>
          <a:r>
            <a:rPr lang="zh-CN" altLang="en-US" dirty="0" smtClean="0"/>
            <a:t> </a:t>
          </a:r>
          <a:r>
            <a:rPr lang="en-US" altLang="zh-CN" dirty="0" smtClean="0"/>
            <a:t>the</a:t>
          </a:r>
          <a:r>
            <a:rPr lang="zh-CN" altLang="en-US" dirty="0" smtClean="0"/>
            <a:t> </a:t>
          </a:r>
          <a:r>
            <a:rPr lang="en-US" altLang="zh-CN" dirty="0" smtClean="0"/>
            <a:t>participants</a:t>
          </a:r>
          <a:endParaRPr lang="en-US" dirty="0"/>
        </a:p>
      </dgm:t>
    </dgm:pt>
    <dgm:pt modelId="{999B4AF0-6FF5-7C48-A416-3BCF021A48C1}" type="parTrans" cxnId="{F3C84906-FF03-114D-B2A6-D5D64210C8C5}">
      <dgm:prSet/>
      <dgm:spPr/>
      <dgm:t>
        <a:bodyPr/>
        <a:lstStyle/>
        <a:p>
          <a:endParaRPr lang="en-US"/>
        </a:p>
      </dgm:t>
    </dgm:pt>
    <dgm:pt modelId="{91582CA7-FA8F-9744-8412-5E3CF3546807}" type="sibTrans" cxnId="{F3C84906-FF03-114D-B2A6-D5D64210C8C5}">
      <dgm:prSet/>
      <dgm:spPr/>
      <dgm:t>
        <a:bodyPr/>
        <a:lstStyle/>
        <a:p>
          <a:endParaRPr lang="en-US"/>
        </a:p>
      </dgm:t>
    </dgm:pt>
    <dgm:pt modelId="{5CBE2E17-8292-9644-9276-2B81ED903131}">
      <dgm:prSet/>
      <dgm:spPr/>
      <dgm:t>
        <a:bodyPr/>
        <a:lstStyle/>
        <a:p>
          <a:r>
            <a:rPr lang="en-US" altLang="zh-CN" dirty="0" smtClean="0"/>
            <a:t>5.Collect</a:t>
          </a:r>
          <a:r>
            <a:rPr lang="zh-CN" altLang="en-US" dirty="0" smtClean="0"/>
            <a:t> </a:t>
          </a:r>
          <a:r>
            <a:rPr lang="en-US" altLang="zh-CN" dirty="0" smtClean="0"/>
            <a:t>survey</a:t>
          </a:r>
          <a:r>
            <a:rPr lang="zh-CN" altLang="en-US" dirty="0" smtClean="0"/>
            <a:t> </a:t>
          </a:r>
          <a:r>
            <a:rPr lang="en-US" altLang="zh-CN" dirty="0" smtClean="0"/>
            <a:t>data</a:t>
          </a:r>
          <a:endParaRPr lang="en-US" dirty="0"/>
        </a:p>
      </dgm:t>
    </dgm:pt>
    <dgm:pt modelId="{013C25A6-6688-E745-810E-75106D74E74C}" type="parTrans" cxnId="{BBE76F8C-F138-284A-9232-98F061FE0410}">
      <dgm:prSet/>
      <dgm:spPr/>
      <dgm:t>
        <a:bodyPr/>
        <a:lstStyle/>
        <a:p>
          <a:endParaRPr lang="en-US"/>
        </a:p>
      </dgm:t>
    </dgm:pt>
    <dgm:pt modelId="{661AD92F-6FE3-F447-86D3-C839B6769F4F}" type="sibTrans" cxnId="{BBE76F8C-F138-284A-9232-98F061FE0410}">
      <dgm:prSet/>
      <dgm:spPr/>
      <dgm:t>
        <a:bodyPr/>
        <a:lstStyle/>
        <a:p>
          <a:endParaRPr lang="en-US"/>
        </a:p>
      </dgm:t>
    </dgm:pt>
    <dgm:pt modelId="{FC29031D-9D23-344E-9FD4-EE75DE5E784C}">
      <dgm:prSet/>
      <dgm:spPr/>
      <dgm:t>
        <a:bodyPr/>
        <a:lstStyle/>
        <a:p>
          <a:r>
            <a:rPr lang="en-US" altLang="zh-CN" dirty="0" smtClean="0"/>
            <a:t>6.Analysis</a:t>
          </a:r>
          <a:r>
            <a:rPr lang="zh-CN" altLang="en-US" dirty="0" smtClean="0"/>
            <a:t> </a:t>
          </a:r>
          <a:r>
            <a:rPr lang="en-US" altLang="zh-CN" dirty="0" smtClean="0"/>
            <a:t>survey</a:t>
          </a:r>
          <a:r>
            <a:rPr lang="zh-CN" altLang="en-US" dirty="0" smtClean="0"/>
            <a:t> </a:t>
          </a:r>
          <a:r>
            <a:rPr lang="en-US" altLang="zh-CN" dirty="0" smtClean="0"/>
            <a:t>data</a:t>
          </a:r>
          <a:endParaRPr lang="en-US" dirty="0"/>
        </a:p>
      </dgm:t>
    </dgm:pt>
    <dgm:pt modelId="{30A695D6-6C53-9E49-8F8F-2EA0BD6F64F8}" type="parTrans" cxnId="{8BEE72D7-72F9-0C4C-BCA9-3E0AD8D0B949}">
      <dgm:prSet/>
      <dgm:spPr/>
      <dgm:t>
        <a:bodyPr/>
        <a:lstStyle/>
        <a:p>
          <a:endParaRPr lang="en-US"/>
        </a:p>
      </dgm:t>
    </dgm:pt>
    <dgm:pt modelId="{38FFCF8C-99BD-1443-8BC4-E1D1AEBD8172}" type="sibTrans" cxnId="{8BEE72D7-72F9-0C4C-BCA9-3E0AD8D0B949}">
      <dgm:prSet/>
      <dgm:spPr/>
      <dgm:t>
        <a:bodyPr/>
        <a:lstStyle/>
        <a:p>
          <a:endParaRPr lang="en-US"/>
        </a:p>
      </dgm:t>
    </dgm:pt>
    <dgm:pt modelId="{57A50021-79CA-2142-97FE-83E9F6193A46}">
      <dgm:prSet/>
      <dgm:spPr/>
      <dgm:t>
        <a:bodyPr/>
        <a:lstStyle/>
        <a:p>
          <a:r>
            <a:rPr lang="en-US" altLang="zh-CN" smtClean="0"/>
            <a:t>7.Write</a:t>
          </a:r>
          <a:r>
            <a:rPr lang="zh-CN" altLang="en-US" dirty="0" smtClean="0"/>
            <a:t> </a:t>
          </a:r>
          <a:r>
            <a:rPr lang="en-US" altLang="zh-CN" dirty="0" smtClean="0"/>
            <a:t>the</a:t>
          </a:r>
          <a:r>
            <a:rPr lang="zh-CN" altLang="en-US" dirty="0" smtClean="0"/>
            <a:t> </a:t>
          </a:r>
          <a:r>
            <a:rPr lang="en-US" altLang="zh-CN" dirty="0" smtClean="0"/>
            <a:t>research</a:t>
          </a:r>
          <a:r>
            <a:rPr lang="zh-CN" altLang="en-US" dirty="0" smtClean="0"/>
            <a:t> </a:t>
          </a:r>
          <a:r>
            <a:rPr lang="en-US" altLang="zh-CN" dirty="0" smtClean="0"/>
            <a:t>report</a:t>
          </a:r>
          <a:r>
            <a:rPr lang="zh-CN" altLang="en-US" dirty="0" smtClean="0"/>
            <a:t> </a:t>
          </a:r>
          <a:r>
            <a:rPr lang="en-US" altLang="zh-CN" dirty="0" smtClean="0"/>
            <a:t>and</a:t>
          </a:r>
          <a:r>
            <a:rPr lang="zh-CN" altLang="en-US" dirty="0" smtClean="0"/>
            <a:t> </a:t>
          </a:r>
          <a:r>
            <a:rPr lang="en-US" altLang="zh-CN" dirty="0" smtClean="0"/>
            <a:t>present</a:t>
          </a:r>
          <a:r>
            <a:rPr lang="zh-CN" altLang="en-US" dirty="0" smtClean="0"/>
            <a:t> </a:t>
          </a:r>
          <a:r>
            <a:rPr lang="en-US" altLang="zh-CN" dirty="0" smtClean="0"/>
            <a:t>its</a:t>
          </a:r>
          <a:r>
            <a:rPr lang="zh-CN" altLang="en-US" dirty="0" smtClean="0"/>
            <a:t> </a:t>
          </a:r>
          <a:r>
            <a:rPr lang="en-US" altLang="zh-CN" dirty="0" smtClean="0"/>
            <a:t>findings</a:t>
          </a:r>
          <a:endParaRPr lang="en-US" dirty="0"/>
        </a:p>
      </dgm:t>
    </dgm:pt>
    <dgm:pt modelId="{42DAA54F-AFBA-8F43-AE66-4954E1DA8369}" type="parTrans" cxnId="{1EC107CE-52A5-C648-B1FB-12094F7A0869}">
      <dgm:prSet/>
      <dgm:spPr/>
      <dgm:t>
        <a:bodyPr/>
        <a:lstStyle/>
        <a:p>
          <a:endParaRPr lang="en-US"/>
        </a:p>
      </dgm:t>
    </dgm:pt>
    <dgm:pt modelId="{BC841B02-1D91-C949-A4A7-F4DE8F9CBDF4}" type="sibTrans" cxnId="{1EC107CE-52A5-C648-B1FB-12094F7A0869}">
      <dgm:prSet/>
      <dgm:spPr/>
      <dgm:t>
        <a:bodyPr/>
        <a:lstStyle/>
        <a:p>
          <a:endParaRPr lang="en-US"/>
        </a:p>
      </dgm:t>
    </dgm:pt>
    <dgm:pt modelId="{96210187-C792-3B4A-B816-93B1D71551E2}" type="pres">
      <dgm:prSet presAssocID="{FDA66C7B-EA58-F149-AE38-4414B5079E77}" presName="linearFlow" presStyleCnt="0">
        <dgm:presLayoutVars>
          <dgm:resizeHandles val="exact"/>
        </dgm:presLayoutVars>
      </dgm:prSet>
      <dgm:spPr/>
    </dgm:pt>
    <dgm:pt modelId="{C28DEDD2-B7DC-234F-8B44-6FA14C498092}" type="pres">
      <dgm:prSet presAssocID="{BBCCCA72-6B72-C247-8B2C-735FE0B2E49F}" presName="node" presStyleLbl="node1" presStyleIdx="0" presStyleCnt="7">
        <dgm:presLayoutVars>
          <dgm:bulletEnabled val="1"/>
        </dgm:presLayoutVars>
      </dgm:prSet>
      <dgm:spPr/>
      <dgm:t>
        <a:bodyPr/>
        <a:lstStyle/>
        <a:p>
          <a:endParaRPr lang="en-US"/>
        </a:p>
      </dgm:t>
    </dgm:pt>
    <dgm:pt modelId="{D0F2902F-E750-B341-A2A5-702AED5E3846}" type="pres">
      <dgm:prSet presAssocID="{BFF12DFF-6F31-F74D-A450-AF8D993108C8}" presName="sibTrans" presStyleLbl="sibTrans2D1" presStyleIdx="0" presStyleCnt="6"/>
      <dgm:spPr/>
      <dgm:t>
        <a:bodyPr/>
        <a:lstStyle/>
        <a:p>
          <a:endParaRPr lang="en-US"/>
        </a:p>
      </dgm:t>
    </dgm:pt>
    <dgm:pt modelId="{6D1A15EA-B6BD-3C4F-8AA8-8EF7EDEF51AF}" type="pres">
      <dgm:prSet presAssocID="{BFF12DFF-6F31-F74D-A450-AF8D993108C8}" presName="connectorText" presStyleLbl="sibTrans2D1" presStyleIdx="0" presStyleCnt="6"/>
      <dgm:spPr/>
      <dgm:t>
        <a:bodyPr/>
        <a:lstStyle/>
        <a:p>
          <a:endParaRPr lang="en-US"/>
        </a:p>
      </dgm:t>
    </dgm:pt>
    <dgm:pt modelId="{7D1C523E-8D15-324E-9D49-3155DE0B16BE}" type="pres">
      <dgm:prSet presAssocID="{1C7B86B6-D819-DC4D-A139-1189B53A113B}" presName="node" presStyleLbl="node1" presStyleIdx="1" presStyleCnt="7">
        <dgm:presLayoutVars>
          <dgm:bulletEnabled val="1"/>
        </dgm:presLayoutVars>
      </dgm:prSet>
      <dgm:spPr/>
      <dgm:t>
        <a:bodyPr/>
        <a:lstStyle/>
        <a:p>
          <a:endParaRPr lang="en-US"/>
        </a:p>
      </dgm:t>
    </dgm:pt>
    <dgm:pt modelId="{4EB47B6E-25F6-AE4A-8612-CDD45AA22AED}" type="pres">
      <dgm:prSet presAssocID="{35C866A7-6E1B-5D44-AE28-F6E5F86174F7}" presName="sibTrans" presStyleLbl="sibTrans2D1" presStyleIdx="1" presStyleCnt="6"/>
      <dgm:spPr/>
      <dgm:t>
        <a:bodyPr/>
        <a:lstStyle/>
        <a:p>
          <a:endParaRPr lang="en-US"/>
        </a:p>
      </dgm:t>
    </dgm:pt>
    <dgm:pt modelId="{BA8114FE-A1DD-C94F-AD79-DEE1A18212F2}" type="pres">
      <dgm:prSet presAssocID="{35C866A7-6E1B-5D44-AE28-F6E5F86174F7}" presName="connectorText" presStyleLbl="sibTrans2D1" presStyleIdx="1" presStyleCnt="6"/>
      <dgm:spPr/>
      <dgm:t>
        <a:bodyPr/>
        <a:lstStyle/>
        <a:p>
          <a:endParaRPr lang="en-US"/>
        </a:p>
      </dgm:t>
    </dgm:pt>
    <dgm:pt modelId="{567D8C6C-71E7-4140-B580-8121437C35C8}" type="pres">
      <dgm:prSet presAssocID="{4109E392-7173-0244-BDA3-423E6432073F}" presName="node" presStyleLbl="node1" presStyleIdx="2" presStyleCnt="7">
        <dgm:presLayoutVars>
          <dgm:bulletEnabled val="1"/>
        </dgm:presLayoutVars>
      </dgm:prSet>
      <dgm:spPr/>
      <dgm:t>
        <a:bodyPr/>
        <a:lstStyle/>
        <a:p>
          <a:endParaRPr lang="en-US"/>
        </a:p>
      </dgm:t>
    </dgm:pt>
    <dgm:pt modelId="{617D9171-9D55-C348-8A7F-8D560A950D30}" type="pres">
      <dgm:prSet presAssocID="{398D17AF-2C8A-874A-9640-30C4F7C85BBB}" presName="sibTrans" presStyleLbl="sibTrans2D1" presStyleIdx="2" presStyleCnt="6"/>
      <dgm:spPr/>
      <dgm:t>
        <a:bodyPr/>
        <a:lstStyle/>
        <a:p>
          <a:endParaRPr lang="en-US"/>
        </a:p>
      </dgm:t>
    </dgm:pt>
    <dgm:pt modelId="{C32B9131-B5F3-9343-9338-D4207A2CED8C}" type="pres">
      <dgm:prSet presAssocID="{398D17AF-2C8A-874A-9640-30C4F7C85BBB}" presName="connectorText" presStyleLbl="sibTrans2D1" presStyleIdx="2" presStyleCnt="6"/>
      <dgm:spPr/>
      <dgm:t>
        <a:bodyPr/>
        <a:lstStyle/>
        <a:p>
          <a:endParaRPr lang="en-US"/>
        </a:p>
      </dgm:t>
    </dgm:pt>
    <dgm:pt modelId="{06DF5488-E53E-984F-B3AC-BB680822C7CF}" type="pres">
      <dgm:prSet presAssocID="{A0FC7012-D744-9543-8E48-34CF0FAC271A}" presName="node" presStyleLbl="node1" presStyleIdx="3" presStyleCnt="7">
        <dgm:presLayoutVars>
          <dgm:bulletEnabled val="1"/>
        </dgm:presLayoutVars>
      </dgm:prSet>
      <dgm:spPr/>
      <dgm:t>
        <a:bodyPr/>
        <a:lstStyle/>
        <a:p>
          <a:endParaRPr lang="en-US"/>
        </a:p>
      </dgm:t>
    </dgm:pt>
    <dgm:pt modelId="{EFED575F-15A2-7141-9773-E3EA89BD0F84}" type="pres">
      <dgm:prSet presAssocID="{91582CA7-FA8F-9744-8412-5E3CF3546807}" presName="sibTrans" presStyleLbl="sibTrans2D1" presStyleIdx="3" presStyleCnt="6"/>
      <dgm:spPr/>
      <dgm:t>
        <a:bodyPr/>
        <a:lstStyle/>
        <a:p>
          <a:endParaRPr lang="en-US"/>
        </a:p>
      </dgm:t>
    </dgm:pt>
    <dgm:pt modelId="{A58EAC2C-4AC4-6441-A54F-DC699A24DD15}" type="pres">
      <dgm:prSet presAssocID="{91582CA7-FA8F-9744-8412-5E3CF3546807}" presName="connectorText" presStyleLbl="sibTrans2D1" presStyleIdx="3" presStyleCnt="6"/>
      <dgm:spPr/>
      <dgm:t>
        <a:bodyPr/>
        <a:lstStyle/>
        <a:p>
          <a:endParaRPr lang="en-US"/>
        </a:p>
      </dgm:t>
    </dgm:pt>
    <dgm:pt modelId="{C3ACC876-FC6B-284B-9310-66028DFBD444}" type="pres">
      <dgm:prSet presAssocID="{5CBE2E17-8292-9644-9276-2B81ED903131}" presName="node" presStyleLbl="node1" presStyleIdx="4" presStyleCnt="7">
        <dgm:presLayoutVars>
          <dgm:bulletEnabled val="1"/>
        </dgm:presLayoutVars>
      </dgm:prSet>
      <dgm:spPr/>
      <dgm:t>
        <a:bodyPr/>
        <a:lstStyle/>
        <a:p>
          <a:endParaRPr lang="en-US"/>
        </a:p>
      </dgm:t>
    </dgm:pt>
    <dgm:pt modelId="{589435D2-276D-7347-877C-37F35EBC6C14}" type="pres">
      <dgm:prSet presAssocID="{661AD92F-6FE3-F447-86D3-C839B6769F4F}" presName="sibTrans" presStyleLbl="sibTrans2D1" presStyleIdx="4" presStyleCnt="6"/>
      <dgm:spPr/>
      <dgm:t>
        <a:bodyPr/>
        <a:lstStyle/>
        <a:p>
          <a:endParaRPr lang="en-US"/>
        </a:p>
      </dgm:t>
    </dgm:pt>
    <dgm:pt modelId="{90845DAB-C0C5-DD41-9AA3-F1E925282D54}" type="pres">
      <dgm:prSet presAssocID="{661AD92F-6FE3-F447-86D3-C839B6769F4F}" presName="connectorText" presStyleLbl="sibTrans2D1" presStyleIdx="4" presStyleCnt="6"/>
      <dgm:spPr/>
      <dgm:t>
        <a:bodyPr/>
        <a:lstStyle/>
        <a:p>
          <a:endParaRPr lang="en-US"/>
        </a:p>
      </dgm:t>
    </dgm:pt>
    <dgm:pt modelId="{60BF74E3-B315-1A4A-A8E2-F7CAC81CD52E}" type="pres">
      <dgm:prSet presAssocID="{FC29031D-9D23-344E-9FD4-EE75DE5E784C}" presName="node" presStyleLbl="node1" presStyleIdx="5" presStyleCnt="7">
        <dgm:presLayoutVars>
          <dgm:bulletEnabled val="1"/>
        </dgm:presLayoutVars>
      </dgm:prSet>
      <dgm:spPr/>
      <dgm:t>
        <a:bodyPr/>
        <a:lstStyle/>
        <a:p>
          <a:endParaRPr lang="en-US"/>
        </a:p>
      </dgm:t>
    </dgm:pt>
    <dgm:pt modelId="{C8C4A56A-7384-5F45-A599-6FF719C0164E}" type="pres">
      <dgm:prSet presAssocID="{38FFCF8C-99BD-1443-8BC4-E1D1AEBD8172}" presName="sibTrans" presStyleLbl="sibTrans2D1" presStyleIdx="5" presStyleCnt="6"/>
      <dgm:spPr/>
      <dgm:t>
        <a:bodyPr/>
        <a:lstStyle/>
        <a:p>
          <a:endParaRPr lang="en-US"/>
        </a:p>
      </dgm:t>
    </dgm:pt>
    <dgm:pt modelId="{8AE611CB-1D16-B54F-920F-F02799B882FB}" type="pres">
      <dgm:prSet presAssocID="{38FFCF8C-99BD-1443-8BC4-E1D1AEBD8172}" presName="connectorText" presStyleLbl="sibTrans2D1" presStyleIdx="5" presStyleCnt="6"/>
      <dgm:spPr/>
      <dgm:t>
        <a:bodyPr/>
        <a:lstStyle/>
        <a:p>
          <a:endParaRPr lang="en-US"/>
        </a:p>
      </dgm:t>
    </dgm:pt>
    <dgm:pt modelId="{7BF3EF4C-A7EC-4041-8B98-11F19921289A}" type="pres">
      <dgm:prSet presAssocID="{57A50021-79CA-2142-97FE-83E9F6193A46}" presName="node" presStyleLbl="node1" presStyleIdx="6" presStyleCnt="7">
        <dgm:presLayoutVars>
          <dgm:bulletEnabled val="1"/>
        </dgm:presLayoutVars>
      </dgm:prSet>
      <dgm:spPr/>
      <dgm:t>
        <a:bodyPr/>
        <a:lstStyle/>
        <a:p>
          <a:endParaRPr lang="en-US"/>
        </a:p>
      </dgm:t>
    </dgm:pt>
  </dgm:ptLst>
  <dgm:cxnLst>
    <dgm:cxn modelId="{D5CA97BB-AAF5-C943-8BBE-C4186143ABE2}" type="presOf" srcId="{398D17AF-2C8A-874A-9640-30C4F7C85BBB}" destId="{C32B9131-B5F3-9343-9338-D4207A2CED8C}" srcOrd="1" destOrd="0" presId="urn:microsoft.com/office/officeart/2005/8/layout/process2"/>
    <dgm:cxn modelId="{8BEE72D7-72F9-0C4C-BCA9-3E0AD8D0B949}" srcId="{FDA66C7B-EA58-F149-AE38-4414B5079E77}" destId="{FC29031D-9D23-344E-9FD4-EE75DE5E784C}" srcOrd="5" destOrd="0" parTransId="{30A695D6-6C53-9E49-8F8F-2EA0BD6F64F8}" sibTransId="{38FFCF8C-99BD-1443-8BC4-E1D1AEBD8172}"/>
    <dgm:cxn modelId="{C1A15EEC-AAE9-5545-A0D0-34BED2B4FAE6}" type="presOf" srcId="{91582CA7-FA8F-9744-8412-5E3CF3546807}" destId="{EFED575F-15A2-7141-9773-E3EA89BD0F84}" srcOrd="0" destOrd="0" presId="urn:microsoft.com/office/officeart/2005/8/layout/process2"/>
    <dgm:cxn modelId="{F84B50A9-DEA1-0447-B5D0-83D26D79EC12}" type="presOf" srcId="{661AD92F-6FE3-F447-86D3-C839B6769F4F}" destId="{589435D2-276D-7347-877C-37F35EBC6C14}" srcOrd="0" destOrd="0" presId="urn:microsoft.com/office/officeart/2005/8/layout/process2"/>
    <dgm:cxn modelId="{97C99E77-6252-D945-854F-4A83724987B8}" type="presOf" srcId="{BFF12DFF-6F31-F74D-A450-AF8D993108C8}" destId="{6D1A15EA-B6BD-3C4F-8AA8-8EF7EDEF51AF}" srcOrd="1" destOrd="0" presId="urn:microsoft.com/office/officeart/2005/8/layout/process2"/>
    <dgm:cxn modelId="{032D3E61-A5DF-7148-9C9B-B71AD0A76F75}" type="presOf" srcId="{398D17AF-2C8A-874A-9640-30C4F7C85BBB}" destId="{617D9171-9D55-C348-8A7F-8D560A950D30}" srcOrd="0" destOrd="0" presId="urn:microsoft.com/office/officeart/2005/8/layout/process2"/>
    <dgm:cxn modelId="{01A47006-BAFE-5943-9416-EFD4E2FB5583}" type="presOf" srcId="{661AD92F-6FE3-F447-86D3-C839B6769F4F}" destId="{90845DAB-C0C5-DD41-9AA3-F1E925282D54}" srcOrd="1" destOrd="0" presId="urn:microsoft.com/office/officeart/2005/8/layout/process2"/>
    <dgm:cxn modelId="{B127096A-1C04-B743-986A-E9C95C27B0B8}" type="presOf" srcId="{91582CA7-FA8F-9744-8412-5E3CF3546807}" destId="{A58EAC2C-4AC4-6441-A54F-DC699A24DD15}" srcOrd="1" destOrd="0" presId="urn:microsoft.com/office/officeart/2005/8/layout/process2"/>
    <dgm:cxn modelId="{9F79FBB2-B1F4-804E-91A6-04022204EF69}" type="presOf" srcId="{35C866A7-6E1B-5D44-AE28-F6E5F86174F7}" destId="{4EB47B6E-25F6-AE4A-8612-CDD45AA22AED}" srcOrd="0" destOrd="0" presId="urn:microsoft.com/office/officeart/2005/8/layout/process2"/>
    <dgm:cxn modelId="{BF146355-8EA8-2046-942B-8AB6E75AEC56}" type="presOf" srcId="{35C866A7-6E1B-5D44-AE28-F6E5F86174F7}" destId="{BA8114FE-A1DD-C94F-AD79-DEE1A18212F2}" srcOrd="1" destOrd="0" presId="urn:microsoft.com/office/officeart/2005/8/layout/process2"/>
    <dgm:cxn modelId="{EB70C320-FFEA-A746-966F-ADE850F7C6F4}" srcId="{FDA66C7B-EA58-F149-AE38-4414B5079E77}" destId="{BBCCCA72-6B72-C247-8B2C-735FE0B2E49F}" srcOrd="0" destOrd="0" parTransId="{8C060110-4830-F643-8250-9A456042FFB3}" sibTransId="{BFF12DFF-6F31-F74D-A450-AF8D993108C8}"/>
    <dgm:cxn modelId="{753C6F1A-5306-1E4C-B5A5-19069E1E8863}" type="presOf" srcId="{BBCCCA72-6B72-C247-8B2C-735FE0B2E49F}" destId="{C28DEDD2-B7DC-234F-8B44-6FA14C498092}" srcOrd="0" destOrd="0" presId="urn:microsoft.com/office/officeart/2005/8/layout/process2"/>
    <dgm:cxn modelId="{259276C4-6737-CF40-B533-9A784F4E1D61}" type="presOf" srcId="{A0FC7012-D744-9543-8E48-34CF0FAC271A}" destId="{06DF5488-E53E-984F-B3AC-BB680822C7CF}" srcOrd="0" destOrd="0" presId="urn:microsoft.com/office/officeart/2005/8/layout/process2"/>
    <dgm:cxn modelId="{201C7B7F-692B-4A4D-B786-3CC82EA8A3AE}" type="presOf" srcId="{5CBE2E17-8292-9644-9276-2B81ED903131}" destId="{C3ACC876-FC6B-284B-9310-66028DFBD444}" srcOrd="0" destOrd="0" presId="urn:microsoft.com/office/officeart/2005/8/layout/process2"/>
    <dgm:cxn modelId="{F3C84906-FF03-114D-B2A6-D5D64210C8C5}" srcId="{FDA66C7B-EA58-F149-AE38-4414B5079E77}" destId="{A0FC7012-D744-9543-8E48-34CF0FAC271A}" srcOrd="3" destOrd="0" parTransId="{999B4AF0-6FF5-7C48-A416-3BCF021A48C1}" sibTransId="{91582CA7-FA8F-9744-8412-5E3CF3546807}"/>
    <dgm:cxn modelId="{2EB6C444-171F-AE40-9E4A-3F061591A3B9}" type="presOf" srcId="{1C7B86B6-D819-DC4D-A139-1189B53A113B}" destId="{7D1C523E-8D15-324E-9D49-3155DE0B16BE}" srcOrd="0" destOrd="0" presId="urn:microsoft.com/office/officeart/2005/8/layout/process2"/>
    <dgm:cxn modelId="{43A73303-0EC6-2945-944F-9CFA1F343DB9}" type="presOf" srcId="{4109E392-7173-0244-BDA3-423E6432073F}" destId="{567D8C6C-71E7-4140-B580-8121437C35C8}" srcOrd="0" destOrd="0" presId="urn:microsoft.com/office/officeart/2005/8/layout/process2"/>
    <dgm:cxn modelId="{42E48C87-AC30-7B46-8691-5B3B952CF677}" srcId="{FDA66C7B-EA58-F149-AE38-4414B5079E77}" destId="{4109E392-7173-0244-BDA3-423E6432073F}" srcOrd="2" destOrd="0" parTransId="{81742ADB-8DAA-7D44-AB7F-FB09F3F5479E}" sibTransId="{398D17AF-2C8A-874A-9640-30C4F7C85BBB}"/>
    <dgm:cxn modelId="{73786B46-F813-D845-9DE8-199CC194C983}" type="presOf" srcId="{FDA66C7B-EA58-F149-AE38-4414B5079E77}" destId="{96210187-C792-3B4A-B816-93B1D71551E2}" srcOrd="0" destOrd="0" presId="urn:microsoft.com/office/officeart/2005/8/layout/process2"/>
    <dgm:cxn modelId="{D88B34AD-3F10-374F-BC8D-10FE76902EAD}" type="presOf" srcId="{38FFCF8C-99BD-1443-8BC4-E1D1AEBD8172}" destId="{8AE611CB-1D16-B54F-920F-F02799B882FB}" srcOrd="1" destOrd="0" presId="urn:microsoft.com/office/officeart/2005/8/layout/process2"/>
    <dgm:cxn modelId="{90471F1D-6700-E742-9D6A-C1737782BAB6}" type="presOf" srcId="{38FFCF8C-99BD-1443-8BC4-E1D1AEBD8172}" destId="{C8C4A56A-7384-5F45-A599-6FF719C0164E}" srcOrd="0" destOrd="0" presId="urn:microsoft.com/office/officeart/2005/8/layout/process2"/>
    <dgm:cxn modelId="{66F0360A-9A71-D240-A9A2-5A72FD7FA4D0}" type="presOf" srcId="{BFF12DFF-6F31-F74D-A450-AF8D993108C8}" destId="{D0F2902F-E750-B341-A2A5-702AED5E3846}" srcOrd="0" destOrd="0" presId="urn:microsoft.com/office/officeart/2005/8/layout/process2"/>
    <dgm:cxn modelId="{F5DDC684-DFF0-4947-811C-00B7393C3833}" type="presOf" srcId="{FC29031D-9D23-344E-9FD4-EE75DE5E784C}" destId="{60BF74E3-B315-1A4A-A8E2-F7CAC81CD52E}" srcOrd="0" destOrd="0" presId="urn:microsoft.com/office/officeart/2005/8/layout/process2"/>
    <dgm:cxn modelId="{646B4BC6-CA6F-8B4B-A353-0A8E7167C8AE}" type="presOf" srcId="{57A50021-79CA-2142-97FE-83E9F6193A46}" destId="{7BF3EF4C-A7EC-4041-8B98-11F19921289A}" srcOrd="0" destOrd="0" presId="urn:microsoft.com/office/officeart/2005/8/layout/process2"/>
    <dgm:cxn modelId="{DB45B85A-B982-3140-A2E4-1F2623065353}" srcId="{FDA66C7B-EA58-F149-AE38-4414B5079E77}" destId="{1C7B86B6-D819-DC4D-A139-1189B53A113B}" srcOrd="1" destOrd="0" parTransId="{5C78D54C-7B85-DF46-AB54-B41C772EAC42}" sibTransId="{35C866A7-6E1B-5D44-AE28-F6E5F86174F7}"/>
    <dgm:cxn modelId="{1EC107CE-52A5-C648-B1FB-12094F7A0869}" srcId="{FDA66C7B-EA58-F149-AE38-4414B5079E77}" destId="{57A50021-79CA-2142-97FE-83E9F6193A46}" srcOrd="6" destOrd="0" parTransId="{42DAA54F-AFBA-8F43-AE66-4954E1DA8369}" sibTransId="{BC841B02-1D91-C949-A4A7-F4DE8F9CBDF4}"/>
    <dgm:cxn modelId="{BBE76F8C-F138-284A-9232-98F061FE0410}" srcId="{FDA66C7B-EA58-F149-AE38-4414B5079E77}" destId="{5CBE2E17-8292-9644-9276-2B81ED903131}" srcOrd="4" destOrd="0" parTransId="{013C25A6-6688-E745-810E-75106D74E74C}" sibTransId="{661AD92F-6FE3-F447-86D3-C839B6769F4F}"/>
    <dgm:cxn modelId="{DB71C2A4-6D1D-1245-985C-307EC5085084}" type="presParOf" srcId="{96210187-C792-3B4A-B816-93B1D71551E2}" destId="{C28DEDD2-B7DC-234F-8B44-6FA14C498092}" srcOrd="0" destOrd="0" presId="urn:microsoft.com/office/officeart/2005/8/layout/process2"/>
    <dgm:cxn modelId="{4BAFD3A1-5A24-5A47-A9E6-4CDA1C6FF895}" type="presParOf" srcId="{96210187-C792-3B4A-B816-93B1D71551E2}" destId="{D0F2902F-E750-B341-A2A5-702AED5E3846}" srcOrd="1" destOrd="0" presId="urn:microsoft.com/office/officeart/2005/8/layout/process2"/>
    <dgm:cxn modelId="{5E866503-C600-B043-9D3B-D6631CCBDD4F}" type="presParOf" srcId="{D0F2902F-E750-B341-A2A5-702AED5E3846}" destId="{6D1A15EA-B6BD-3C4F-8AA8-8EF7EDEF51AF}" srcOrd="0" destOrd="0" presId="urn:microsoft.com/office/officeart/2005/8/layout/process2"/>
    <dgm:cxn modelId="{630448E6-BEC0-C848-BCBA-C644CDC7E7A2}" type="presParOf" srcId="{96210187-C792-3B4A-B816-93B1D71551E2}" destId="{7D1C523E-8D15-324E-9D49-3155DE0B16BE}" srcOrd="2" destOrd="0" presId="urn:microsoft.com/office/officeart/2005/8/layout/process2"/>
    <dgm:cxn modelId="{45A36966-017F-4F4B-8CE8-76B5D276451A}" type="presParOf" srcId="{96210187-C792-3B4A-B816-93B1D71551E2}" destId="{4EB47B6E-25F6-AE4A-8612-CDD45AA22AED}" srcOrd="3" destOrd="0" presId="urn:microsoft.com/office/officeart/2005/8/layout/process2"/>
    <dgm:cxn modelId="{EBBD7571-626B-B14C-95BD-7894E5B29B07}" type="presParOf" srcId="{4EB47B6E-25F6-AE4A-8612-CDD45AA22AED}" destId="{BA8114FE-A1DD-C94F-AD79-DEE1A18212F2}" srcOrd="0" destOrd="0" presId="urn:microsoft.com/office/officeart/2005/8/layout/process2"/>
    <dgm:cxn modelId="{28657BA3-D35C-1E44-BD05-A51BD4783B94}" type="presParOf" srcId="{96210187-C792-3B4A-B816-93B1D71551E2}" destId="{567D8C6C-71E7-4140-B580-8121437C35C8}" srcOrd="4" destOrd="0" presId="urn:microsoft.com/office/officeart/2005/8/layout/process2"/>
    <dgm:cxn modelId="{07DEE9CB-5560-D542-82D9-CE19D29329D2}" type="presParOf" srcId="{96210187-C792-3B4A-B816-93B1D71551E2}" destId="{617D9171-9D55-C348-8A7F-8D560A950D30}" srcOrd="5" destOrd="0" presId="urn:microsoft.com/office/officeart/2005/8/layout/process2"/>
    <dgm:cxn modelId="{A92FAAC2-DF77-084F-90DA-F006D8DC5FB5}" type="presParOf" srcId="{617D9171-9D55-C348-8A7F-8D560A950D30}" destId="{C32B9131-B5F3-9343-9338-D4207A2CED8C}" srcOrd="0" destOrd="0" presId="urn:microsoft.com/office/officeart/2005/8/layout/process2"/>
    <dgm:cxn modelId="{16D34062-22F6-EE49-847E-0AE34D829763}" type="presParOf" srcId="{96210187-C792-3B4A-B816-93B1D71551E2}" destId="{06DF5488-E53E-984F-B3AC-BB680822C7CF}" srcOrd="6" destOrd="0" presId="urn:microsoft.com/office/officeart/2005/8/layout/process2"/>
    <dgm:cxn modelId="{FD98A595-77F7-D047-A594-0F0017F1F273}" type="presParOf" srcId="{96210187-C792-3B4A-B816-93B1D71551E2}" destId="{EFED575F-15A2-7141-9773-E3EA89BD0F84}" srcOrd="7" destOrd="0" presId="urn:microsoft.com/office/officeart/2005/8/layout/process2"/>
    <dgm:cxn modelId="{DFDC77F9-7C5A-9D44-A8A3-9D92ECAFEB7C}" type="presParOf" srcId="{EFED575F-15A2-7141-9773-E3EA89BD0F84}" destId="{A58EAC2C-4AC4-6441-A54F-DC699A24DD15}" srcOrd="0" destOrd="0" presId="urn:microsoft.com/office/officeart/2005/8/layout/process2"/>
    <dgm:cxn modelId="{7C853ECC-1700-8C4E-8205-BBF195653AB1}" type="presParOf" srcId="{96210187-C792-3B4A-B816-93B1D71551E2}" destId="{C3ACC876-FC6B-284B-9310-66028DFBD444}" srcOrd="8" destOrd="0" presId="urn:microsoft.com/office/officeart/2005/8/layout/process2"/>
    <dgm:cxn modelId="{D798C620-32A8-ED42-9D27-DF76D4A8E65B}" type="presParOf" srcId="{96210187-C792-3B4A-B816-93B1D71551E2}" destId="{589435D2-276D-7347-877C-37F35EBC6C14}" srcOrd="9" destOrd="0" presId="urn:microsoft.com/office/officeart/2005/8/layout/process2"/>
    <dgm:cxn modelId="{0C785961-EEFC-C14A-8FBC-CD1C62C71C7E}" type="presParOf" srcId="{589435D2-276D-7347-877C-37F35EBC6C14}" destId="{90845DAB-C0C5-DD41-9AA3-F1E925282D54}" srcOrd="0" destOrd="0" presId="urn:microsoft.com/office/officeart/2005/8/layout/process2"/>
    <dgm:cxn modelId="{E21DF0DC-3AAB-E849-A267-6FD8C3A57668}" type="presParOf" srcId="{96210187-C792-3B4A-B816-93B1D71551E2}" destId="{60BF74E3-B315-1A4A-A8E2-F7CAC81CD52E}" srcOrd="10" destOrd="0" presId="urn:microsoft.com/office/officeart/2005/8/layout/process2"/>
    <dgm:cxn modelId="{EC76A6B5-985D-FE47-A838-DB438A3963D2}" type="presParOf" srcId="{96210187-C792-3B4A-B816-93B1D71551E2}" destId="{C8C4A56A-7384-5F45-A599-6FF719C0164E}" srcOrd="11" destOrd="0" presId="urn:microsoft.com/office/officeart/2005/8/layout/process2"/>
    <dgm:cxn modelId="{FB59412B-CC4B-3746-A79B-607B558A7AEE}" type="presParOf" srcId="{C8C4A56A-7384-5F45-A599-6FF719C0164E}" destId="{8AE611CB-1D16-B54F-920F-F02799B882FB}" srcOrd="0" destOrd="0" presId="urn:microsoft.com/office/officeart/2005/8/layout/process2"/>
    <dgm:cxn modelId="{CF35E29F-E3A8-EF4E-97C6-E35923940AEC}" type="presParOf" srcId="{96210187-C792-3B4A-B816-93B1D71551E2}" destId="{7BF3EF4C-A7EC-4041-8B98-11F19921289A}" srcOrd="1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C839167-BB59-4A38-8A1E-8A418DE6040F}" type="doc">
      <dgm:prSet loTypeId="urn:microsoft.com/office/officeart/2005/8/layout/hProcess11" loCatId="process" qsTypeId="urn:microsoft.com/office/officeart/2005/8/quickstyle/simple1" qsCatId="simple" csTypeId="urn:microsoft.com/office/officeart/2005/8/colors/colorful3" csCatId="colorful" phldr="1"/>
      <dgm:spPr/>
      <dgm:t>
        <a:bodyPr/>
        <a:lstStyle/>
        <a:p>
          <a:endParaRPr lang="en-US"/>
        </a:p>
      </dgm:t>
    </dgm:pt>
    <dgm:pt modelId="{36288A31-513C-4620-93BA-8DE44BBA97CB}">
      <dgm:prSet phldrT="[文本]" custT="1"/>
      <dgm:spPr/>
      <dgm:t>
        <a:bodyPr/>
        <a:lstStyle/>
        <a:p>
          <a:r>
            <a:rPr lang="en-US" sz="4000" b="1" dirty="0">
              <a:solidFill>
                <a:srgbClr val="00B0F0"/>
              </a:solidFill>
            </a:rPr>
            <a:t>STEP3</a:t>
          </a:r>
        </a:p>
      </dgm:t>
    </dgm:pt>
    <dgm:pt modelId="{74505C57-7A63-4DF9-9E20-B1D105CC3C5E}" type="parTrans" cxnId="{3AE2F52D-4490-46BC-8856-27BC01C6D15E}">
      <dgm:prSet/>
      <dgm:spPr/>
      <dgm:t>
        <a:bodyPr/>
        <a:lstStyle/>
        <a:p>
          <a:endParaRPr lang="en-US"/>
        </a:p>
      </dgm:t>
    </dgm:pt>
    <dgm:pt modelId="{92B40020-99E1-4D71-97BA-705F264AB628}" type="sibTrans" cxnId="{3AE2F52D-4490-46BC-8856-27BC01C6D15E}">
      <dgm:prSet/>
      <dgm:spPr/>
      <dgm:t>
        <a:bodyPr/>
        <a:lstStyle/>
        <a:p>
          <a:endParaRPr lang="en-US"/>
        </a:p>
      </dgm:t>
    </dgm:pt>
    <dgm:pt modelId="{E616640D-E6DE-4B17-9CEE-0967596FEDAE}">
      <dgm:prSet phldrT="[文本]"/>
      <dgm:spPr/>
      <dgm:t>
        <a:bodyPr/>
        <a:lstStyle/>
        <a:p>
          <a:r>
            <a:rPr lang="en-US" dirty="0">
              <a:solidFill>
                <a:schemeClr val="tx2">
                  <a:lumMod val="60000"/>
                  <a:lumOff val="40000"/>
                </a:schemeClr>
              </a:solidFill>
            </a:rPr>
            <a:t>STEP1</a:t>
          </a:r>
        </a:p>
      </dgm:t>
    </dgm:pt>
    <dgm:pt modelId="{CC39D527-F0B1-426B-91C5-406A63E6CCD1}" type="parTrans" cxnId="{5240AB70-A899-4B4D-A2A3-B3961273E6B2}">
      <dgm:prSet/>
      <dgm:spPr/>
      <dgm:t>
        <a:bodyPr/>
        <a:lstStyle/>
        <a:p>
          <a:endParaRPr lang="en-US"/>
        </a:p>
      </dgm:t>
    </dgm:pt>
    <dgm:pt modelId="{5AC154EA-833B-4C66-B238-98276EE03B11}" type="sibTrans" cxnId="{5240AB70-A899-4B4D-A2A3-B3961273E6B2}">
      <dgm:prSet/>
      <dgm:spPr/>
      <dgm:t>
        <a:bodyPr/>
        <a:lstStyle/>
        <a:p>
          <a:endParaRPr lang="en-US"/>
        </a:p>
      </dgm:t>
    </dgm:pt>
    <dgm:pt modelId="{672DCF10-649E-4B26-BE1C-94E61F818673}">
      <dgm:prSet phldrT="[文本]"/>
      <dgm:spPr/>
      <dgm:t>
        <a:bodyPr/>
        <a:lstStyle/>
        <a:p>
          <a:r>
            <a:rPr lang="en-US" dirty="0">
              <a:solidFill>
                <a:schemeClr val="tx2">
                  <a:lumMod val="60000"/>
                  <a:lumOff val="40000"/>
                </a:schemeClr>
              </a:solidFill>
            </a:rPr>
            <a:t>STEP2</a:t>
          </a:r>
        </a:p>
      </dgm:t>
    </dgm:pt>
    <dgm:pt modelId="{EE2C3E75-92C5-4036-8E89-E0F114614EF0}" type="parTrans" cxnId="{F656E18C-B0CF-421A-B84A-309941B546CB}">
      <dgm:prSet/>
      <dgm:spPr/>
      <dgm:t>
        <a:bodyPr/>
        <a:lstStyle/>
        <a:p>
          <a:endParaRPr lang="en-US"/>
        </a:p>
      </dgm:t>
    </dgm:pt>
    <dgm:pt modelId="{4AC000AF-2A99-40DE-AF98-0410DB7D53AF}" type="sibTrans" cxnId="{F656E18C-B0CF-421A-B84A-309941B546CB}">
      <dgm:prSet/>
      <dgm:spPr/>
      <dgm:t>
        <a:bodyPr/>
        <a:lstStyle/>
        <a:p>
          <a:endParaRPr lang="en-US"/>
        </a:p>
      </dgm:t>
    </dgm:pt>
    <dgm:pt modelId="{BE01FD7E-D648-4032-A4E8-D8794B076E92}">
      <dgm:prSet phldrT="[文本]"/>
      <dgm:spPr/>
      <dgm:t>
        <a:bodyPr/>
        <a:lstStyle/>
        <a:p>
          <a:r>
            <a:rPr lang="en-US" dirty="0">
              <a:solidFill>
                <a:schemeClr val="tx2">
                  <a:lumMod val="60000"/>
                  <a:lumOff val="40000"/>
                </a:schemeClr>
              </a:solidFill>
            </a:rPr>
            <a:t>STEP4</a:t>
          </a:r>
        </a:p>
      </dgm:t>
    </dgm:pt>
    <dgm:pt modelId="{B5C067F3-0AA1-4E2E-817E-4605D8251D3F}" type="parTrans" cxnId="{A305A751-FB7D-4892-B85B-2DAA3339F3D7}">
      <dgm:prSet/>
      <dgm:spPr/>
      <dgm:t>
        <a:bodyPr/>
        <a:lstStyle/>
        <a:p>
          <a:endParaRPr lang="en-US"/>
        </a:p>
      </dgm:t>
    </dgm:pt>
    <dgm:pt modelId="{6E4B2A90-4DCF-4D9F-BE8F-E363B3F68E8C}" type="sibTrans" cxnId="{A305A751-FB7D-4892-B85B-2DAA3339F3D7}">
      <dgm:prSet/>
      <dgm:spPr/>
      <dgm:t>
        <a:bodyPr/>
        <a:lstStyle/>
        <a:p>
          <a:endParaRPr lang="en-US"/>
        </a:p>
      </dgm:t>
    </dgm:pt>
    <dgm:pt modelId="{510B73DF-1EBE-480F-B03D-062A8DEC2BBF}" type="pres">
      <dgm:prSet presAssocID="{CC839167-BB59-4A38-8A1E-8A418DE6040F}" presName="Name0" presStyleCnt="0">
        <dgm:presLayoutVars>
          <dgm:dir/>
          <dgm:resizeHandles val="exact"/>
        </dgm:presLayoutVars>
      </dgm:prSet>
      <dgm:spPr/>
      <dgm:t>
        <a:bodyPr/>
        <a:lstStyle/>
        <a:p>
          <a:endParaRPr lang="en-US"/>
        </a:p>
      </dgm:t>
    </dgm:pt>
    <dgm:pt modelId="{8843CC4C-FF4F-43D4-9F0D-CAE752F12E7C}" type="pres">
      <dgm:prSet presAssocID="{CC839167-BB59-4A38-8A1E-8A418DE6040F}" presName="arrow" presStyleLbl="bgShp" presStyleIdx="0" presStyleCnt="1"/>
      <dgm:spPr>
        <a:solidFill>
          <a:schemeClr val="tx2">
            <a:lumMod val="20000"/>
            <a:lumOff val="80000"/>
          </a:schemeClr>
        </a:solidFill>
      </dgm:spPr>
    </dgm:pt>
    <dgm:pt modelId="{8CCE6400-DECC-4CC8-9EF9-84D1E3443710}" type="pres">
      <dgm:prSet presAssocID="{CC839167-BB59-4A38-8A1E-8A418DE6040F}" presName="points" presStyleCnt="0"/>
      <dgm:spPr/>
    </dgm:pt>
    <dgm:pt modelId="{1535C3FB-1B17-4E91-9658-C847329878CF}" type="pres">
      <dgm:prSet presAssocID="{36288A31-513C-4620-93BA-8DE44BBA97CB}" presName="compositeA" presStyleCnt="0"/>
      <dgm:spPr/>
    </dgm:pt>
    <dgm:pt modelId="{13591400-8908-4610-906C-43E02493E68A}" type="pres">
      <dgm:prSet presAssocID="{36288A31-513C-4620-93BA-8DE44BBA97CB}" presName="textA" presStyleLbl="revTx" presStyleIdx="0" presStyleCnt="4" custScaleX="201333" custScaleY="73912" custLinFactX="100000" custLinFactY="43268" custLinFactNeighborX="181991" custLinFactNeighborY="100000">
        <dgm:presLayoutVars>
          <dgm:bulletEnabled val="1"/>
        </dgm:presLayoutVars>
      </dgm:prSet>
      <dgm:spPr/>
      <dgm:t>
        <a:bodyPr/>
        <a:lstStyle/>
        <a:p>
          <a:endParaRPr lang="en-US"/>
        </a:p>
      </dgm:t>
    </dgm:pt>
    <dgm:pt modelId="{2229ACF8-1B34-411A-AFE1-493C8DD8CECD}" type="pres">
      <dgm:prSet presAssocID="{36288A31-513C-4620-93BA-8DE44BBA97CB}" presName="circleA" presStyleLbl="node1" presStyleIdx="0" presStyleCnt="4" custScaleX="371014" custScaleY="371014" custLinFactX="609720" custLinFactNeighborX="700000" custLinFactNeighborY="33801"/>
      <dgm:spPr>
        <a:solidFill>
          <a:srgbClr val="00B0F0"/>
        </a:solidFill>
        <a:ln>
          <a:solidFill>
            <a:srgbClr val="FFFFFF"/>
          </a:solidFill>
        </a:ln>
      </dgm:spPr>
    </dgm:pt>
    <dgm:pt modelId="{74D30A78-F1D2-4C50-83ED-7DC9DC197EC4}" type="pres">
      <dgm:prSet presAssocID="{36288A31-513C-4620-93BA-8DE44BBA97CB}" presName="spaceA" presStyleCnt="0"/>
      <dgm:spPr/>
    </dgm:pt>
    <dgm:pt modelId="{30885F12-9547-4EE9-9A1F-6C7DB9C60E85}" type="pres">
      <dgm:prSet presAssocID="{92B40020-99E1-4D71-97BA-705F264AB628}" presName="space" presStyleCnt="0"/>
      <dgm:spPr/>
    </dgm:pt>
    <dgm:pt modelId="{58081776-89B6-4099-B308-9AA95428D480}" type="pres">
      <dgm:prSet presAssocID="{E616640D-E6DE-4B17-9CEE-0967596FEDAE}" presName="compositeB" presStyleCnt="0"/>
      <dgm:spPr/>
    </dgm:pt>
    <dgm:pt modelId="{511CC0FB-CC5F-4CD2-9492-6BEC45FC6EB8}" type="pres">
      <dgm:prSet presAssocID="{E616640D-E6DE-4B17-9CEE-0967596FEDAE}" presName="textB" presStyleLbl="revTx" presStyleIdx="1" presStyleCnt="4" custLinFactX="-62739" custLinFactNeighborX="-100000" custLinFactNeighborY="-66017">
        <dgm:presLayoutVars>
          <dgm:bulletEnabled val="1"/>
        </dgm:presLayoutVars>
      </dgm:prSet>
      <dgm:spPr/>
      <dgm:t>
        <a:bodyPr/>
        <a:lstStyle/>
        <a:p>
          <a:endParaRPr lang="en-US"/>
        </a:p>
      </dgm:t>
    </dgm:pt>
    <dgm:pt modelId="{4377FEC5-06E6-46FE-991E-3F764B5E7389}" type="pres">
      <dgm:prSet presAssocID="{E616640D-E6DE-4B17-9CEE-0967596FEDAE}" presName="circleB" presStyleLbl="node1" presStyleIdx="1" presStyleCnt="4" custLinFactX="-700000" custLinFactNeighborX="-738539" custLinFactNeighborY="-12882"/>
      <dgm:spPr>
        <a:solidFill>
          <a:schemeClr val="bg1">
            <a:lumMod val="75000"/>
          </a:schemeClr>
        </a:solidFill>
        <a:ln>
          <a:solidFill>
            <a:srgbClr val="FFFFFF"/>
          </a:solidFill>
        </a:ln>
      </dgm:spPr>
    </dgm:pt>
    <dgm:pt modelId="{19AB8FE7-6509-4F4F-8340-DB5A28B7C619}" type="pres">
      <dgm:prSet presAssocID="{E616640D-E6DE-4B17-9CEE-0967596FEDAE}" presName="spaceB" presStyleCnt="0"/>
      <dgm:spPr/>
    </dgm:pt>
    <dgm:pt modelId="{6321760D-1D75-4AFB-80EC-F7CBE70CCE10}" type="pres">
      <dgm:prSet presAssocID="{5AC154EA-833B-4C66-B238-98276EE03B11}" presName="space" presStyleCnt="0"/>
      <dgm:spPr/>
    </dgm:pt>
    <dgm:pt modelId="{E71B24CC-86DC-417E-85AC-1811C744B065}" type="pres">
      <dgm:prSet presAssocID="{672DCF10-649E-4B26-BE1C-94E61F818673}" presName="compositeA" presStyleCnt="0"/>
      <dgm:spPr/>
    </dgm:pt>
    <dgm:pt modelId="{C887E1E4-AC07-4AC8-879D-9FEF29BEAE95}" type="pres">
      <dgm:prSet presAssocID="{672DCF10-649E-4B26-BE1C-94E61F818673}" presName="textA" presStyleLbl="revTx" presStyleIdx="2" presStyleCnt="4" custLinFactX="-57736" custLinFactNeighborX="-100000" custLinFactNeighborY="67121">
        <dgm:presLayoutVars>
          <dgm:bulletEnabled val="1"/>
        </dgm:presLayoutVars>
      </dgm:prSet>
      <dgm:spPr/>
      <dgm:t>
        <a:bodyPr/>
        <a:lstStyle/>
        <a:p>
          <a:endParaRPr lang="en-US"/>
        </a:p>
      </dgm:t>
    </dgm:pt>
    <dgm:pt modelId="{299FF1A2-0672-4037-A67A-ED9226165079}" type="pres">
      <dgm:prSet presAssocID="{672DCF10-649E-4B26-BE1C-94E61F818673}" presName="circleA" presStyleLbl="node1" presStyleIdx="2" presStyleCnt="4" custLinFactX="-699893" custLinFactNeighborX="-700000" custLinFactNeighborY="-8589"/>
      <dgm:spPr>
        <a:solidFill>
          <a:schemeClr val="bg1">
            <a:lumMod val="75000"/>
          </a:schemeClr>
        </a:solidFill>
      </dgm:spPr>
    </dgm:pt>
    <dgm:pt modelId="{98E10A90-1BD7-4A32-A200-87F1ABD7B8E9}" type="pres">
      <dgm:prSet presAssocID="{672DCF10-649E-4B26-BE1C-94E61F818673}" presName="spaceA" presStyleCnt="0"/>
      <dgm:spPr/>
    </dgm:pt>
    <dgm:pt modelId="{BEC9A113-B059-43D7-86C8-A7740AB532F4}" type="pres">
      <dgm:prSet presAssocID="{4AC000AF-2A99-40DE-AF98-0410DB7D53AF}" presName="space" presStyleCnt="0"/>
      <dgm:spPr/>
    </dgm:pt>
    <dgm:pt modelId="{8DF0CA6D-3CCA-4A43-AA74-CDAFE9268FCF}" type="pres">
      <dgm:prSet presAssocID="{BE01FD7E-D648-4032-A4E8-D8794B076E92}" presName="compositeB" presStyleCnt="0"/>
      <dgm:spPr/>
    </dgm:pt>
    <dgm:pt modelId="{32505A75-54E9-4A77-9C83-D74425BAA592}" type="pres">
      <dgm:prSet presAssocID="{BE01FD7E-D648-4032-A4E8-D8794B076E92}" presName="textB" presStyleLbl="revTx" presStyleIdx="3" presStyleCnt="4" custLinFactNeighborX="43980" custLinFactNeighborY="-65670">
        <dgm:presLayoutVars>
          <dgm:bulletEnabled val="1"/>
        </dgm:presLayoutVars>
      </dgm:prSet>
      <dgm:spPr/>
      <dgm:t>
        <a:bodyPr/>
        <a:lstStyle/>
        <a:p>
          <a:endParaRPr lang="en-US"/>
        </a:p>
      </dgm:t>
    </dgm:pt>
    <dgm:pt modelId="{4D475578-4818-496B-8F1F-4256B3F371DE}" type="pres">
      <dgm:prSet presAssocID="{BE01FD7E-D648-4032-A4E8-D8794B076E92}" presName="circleB" presStyleLbl="node1" presStyleIdx="3" presStyleCnt="4"/>
      <dgm:spPr>
        <a:solidFill>
          <a:schemeClr val="bg1">
            <a:lumMod val="75000"/>
          </a:schemeClr>
        </a:solidFill>
      </dgm:spPr>
    </dgm:pt>
    <dgm:pt modelId="{94121B25-C21B-4946-85BB-CE4EEAD10457}" type="pres">
      <dgm:prSet presAssocID="{BE01FD7E-D648-4032-A4E8-D8794B076E92}" presName="spaceB" presStyleCnt="0"/>
      <dgm:spPr/>
    </dgm:pt>
  </dgm:ptLst>
  <dgm:cxnLst>
    <dgm:cxn modelId="{F656E18C-B0CF-421A-B84A-309941B546CB}" srcId="{CC839167-BB59-4A38-8A1E-8A418DE6040F}" destId="{672DCF10-649E-4B26-BE1C-94E61F818673}" srcOrd="2" destOrd="0" parTransId="{EE2C3E75-92C5-4036-8E89-E0F114614EF0}" sibTransId="{4AC000AF-2A99-40DE-AF98-0410DB7D53AF}"/>
    <dgm:cxn modelId="{1349FF9F-72A2-F248-89F5-1EA1B7B11644}" type="presOf" srcId="{CC839167-BB59-4A38-8A1E-8A418DE6040F}" destId="{510B73DF-1EBE-480F-B03D-062A8DEC2BBF}" srcOrd="0" destOrd="0" presId="urn:microsoft.com/office/officeart/2005/8/layout/hProcess11"/>
    <dgm:cxn modelId="{A305A751-FB7D-4892-B85B-2DAA3339F3D7}" srcId="{CC839167-BB59-4A38-8A1E-8A418DE6040F}" destId="{BE01FD7E-D648-4032-A4E8-D8794B076E92}" srcOrd="3" destOrd="0" parTransId="{B5C067F3-0AA1-4E2E-817E-4605D8251D3F}" sibTransId="{6E4B2A90-4DCF-4D9F-BE8F-E363B3F68E8C}"/>
    <dgm:cxn modelId="{EAC9C084-0AF2-3142-A02D-8A4AC9B91E58}" type="presOf" srcId="{BE01FD7E-D648-4032-A4E8-D8794B076E92}" destId="{32505A75-54E9-4A77-9C83-D74425BAA592}" srcOrd="0" destOrd="0" presId="urn:microsoft.com/office/officeart/2005/8/layout/hProcess11"/>
    <dgm:cxn modelId="{1A4FC759-91E9-484D-AA8A-350A8F78CDE3}" type="presOf" srcId="{672DCF10-649E-4B26-BE1C-94E61F818673}" destId="{C887E1E4-AC07-4AC8-879D-9FEF29BEAE95}" srcOrd="0" destOrd="0" presId="urn:microsoft.com/office/officeart/2005/8/layout/hProcess11"/>
    <dgm:cxn modelId="{5240AB70-A899-4B4D-A2A3-B3961273E6B2}" srcId="{CC839167-BB59-4A38-8A1E-8A418DE6040F}" destId="{E616640D-E6DE-4B17-9CEE-0967596FEDAE}" srcOrd="1" destOrd="0" parTransId="{CC39D527-F0B1-426B-91C5-406A63E6CCD1}" sibTransId="{5AC154EA-833B-4C66-B238-98276EE03B11}"/>
    <dgm:cxn modelId="{62284EA4-2915-0742-B12E-2EA84D0402FA}" type="presOf" srcId="{E616640D-E6DE-4B17-9CEE-0967596FEDAE}" destId="{511CC0FB-CC5F-4CD2-9492-6BEC45FC6EB8}" srcOrd="0" destOrd="0" presId="urn:microsoft.com/office/officeart/2005/8/layout/hProcess11"/>
    <dgm:cxn modelId="{893D5169-42BB-A444-A168-0648996A0EDB}" type="presOf" srcId="{36288A31-513C-4620-93BA-8DE44BBA97CB}" destId="{13591400-8908-4610-906C-43E02493E68A}" srcOrd="0" destOrd="0" presId="urn:microsoft.com/office/officeart/2005/8/layout/hProcess11"/>
    <dgm:cxn modelId="{3AE2F52D-4490-46BC-8856-27BC01C6D15E}" srcId="{CC839167-BB59-4A38-8A1E-8A418DE6040F}" destId="{36288A31-513C-4620-93BA-8DE44BBA97CB}" srcOrd="0" destOrd="0" parTransId="{74505C57-7A63-4DF9-9E20-B1D105CC3C5E}" sibTransId="{92B40020-99E1-4D71-97BA-705F264AB628}"/>
    <dgm:cxn modelId="{7B703772-7B25-E544-9C62-ED52C27AC472}" type="presParOf" srcId="{510B73DF-1EBE-480F-B03D-062A8DEC2BBF}" destId="{8843CC4C-FF4F-43D4-9F0D-CAE752F12E7C}" srcOrd="0" destOrd="0" presId="urn:microsoft.com/office/officeart/2005/8/layout/hProcess11"/>
    <dgm:cxn modelId="{4DF42EE7-4E30-9A4B-A6F7-7A4C9729CB98}" type="presParOf" srcId="{510B73DF-1EBE-480F-B03D-062A8DEC2BBF}" destId="{8CCE6400-DECC-4CC8-9EF9-84D1E3443710}" srcOrd="1" destOrd="0" presId="urn:microsoft.com/office/officeart/2005/8/layout/hProcess11"/>
    <dgm:cxn modelId="{39E6DC4C-E1F3-F84F-B2C0-01E379BB1413}" type="presParOf" srcId="{8CCE6400-DECC-4CC8-9EF9-84D1E3443710}" destId="{1535C3FB-1B17-4E91-9658-C847329878CF}" srcOrd="0" destOrd="0" presId="urn:microsoft.com/office/officeart/2005/8/layout/hProcess11"/>
    <dgm:cxn modelId="{A52F84EE-7CD8-914A-9AEE-23D6486F1BBF}" type="presParOf" srcId="{1535C3FB-1B17-4E91-9658-C847329878CF}" destId="{13591400-8908-4610-906C-43E02493E68A}" srcOrd="0" destOrd="0" presId="urn:microsoft.com/office/officeart/2005/8/layout/hProcess11"/>
    <dgm:cxn modelId="{54FF6593-D2CF-A946-997B-1E01F0309711}" type="presParOf" srcId="{1535C3FB-1B17-4E91-9658-C847329878CF}" destId="{2229ACF8-1B34-411A-AFE1-493C8DD8CECD}" srcOrd="1" destOrd="0" presId="urn:microsoft.com/office/officeart/2005/8/layout/hProcess11"/>
    <dgm:cxn modelId="{5C6D1806-8975-5A41-B95F-1643D9D42A76}" type="presParOf" srcId="{1535C3FB-1B17-4E91-9658-C847329878CF}" destId="{74D30A78-F1D2-4C50-83ED-7DC9DC197EC4}" srcOrd="2" destOrd="0" presId="urn:microsoft.com/office/officeart/2005/8/layout/hProcess11"/>
    <dgm:cxn modelId="{EFC9CE85-A1B4-3245-BED0-9710D21AEA6F}" type="presParOf" srcId="{8CCE6400-DECC-4CC8-9EF9-84D1E3443710}" destId="{30885F12-9547-4EE9-9A1F-6C7DB9C60E85}" srcOrd="1" destOrd="0" presId="urn:microsoft.com/office/officeart/2005/8/layout/hProcess11"/>
    <dgm:cxn modelId="{0B7216B1-E6C1-F942-840D-45B5A06BCB55}" type="presParOf" srcId="{8CCE6400-DECC-4CC8-9EF9-84D1E3443710}" destId="{58081776-89B6-4099-B308-9AA95428D480}" srcOrd="2" destOrd="0" presId="urn:microsoft.com/office/officeart/2005/8/layout/hProcess11"/>
    <dgm:cxn modelId="{6D0F11DB-1FAC-F84D-A7E9-84E6A8901A54}" type="presParOf" srcId="{58081776-89B6-4099-B308-9AA95428D480}" destId="{511CC0FB-CC5F-4CD2-9492-6BEC45FC6EB8}" srcOrd="0" destOrd="0" presId="urn:microsoft.com/office/officeart/2005/8/layout/hProcess11"/>
    <dgm:cxn modelId="{40CD941F-AADE-904E-B964-B2D925FD964F}" type="presParOf" srcId="{58081776-89B6-4099-B308-9AA95428D480}" destId="{4377FEC5-06E6-46FE-991E-3F764B5E7389}" srcOrd="1" destOrd="0" presId="urn:microsoft.com/office/officeart/2005/8/layout/hProcess11"/>
    <dgm:cxn modelId="{BC2E3D82-87BC-BA40-ADF7-A34B8B2685A8}" type="presParOf" srcId="{58081776-89B6-4099-B308-9AA95428D480}" destId="{19AB8FE7-6509-4F4F-8340-DB5A28B7C619}" srcOrd="2" destOrd="0" presId="urn:microsoft.com/office/officeart/2005/8/layout/hProcess11"/>
    <dgm:cxn modelId="{83ED1A04-A5F9-9146-BDF2-F6C19DA58A85}" type="presParOf" srcId="{8CCE6400-DECC-4CC8-9EF9-84D1E3443710}" destId="{6321760D-1D75-4AFB-80EC-F7CBE70CCE10}" srcOrd="3" destOrd="0" presId="urn:microsoft.com/office/officeart/2005/8/layout/hProcess11"/>
    <dgm:cxn modelId="{4DE8D023-4A4F-B546-AC47-4369838707B0}" type="presParOf" srcId="{8CCE6400-DECC-4CC8-9EF9-84D1E3443710}" destId="{E71B24CC-86DC-417E-85AC-1811C744B065}" srcOrd="4" destOrd="0" presId="urn:microsoft.com/office/officeart/2005/8/layout/hProcess11"/>
    <dgm:cxn modelId="{5C14C074-34E0-D640-A6D4-D5C23355C9D2}" type="presParOf" srcId="{E71B24CC-86DC-417E-85AC-1811C744B065}" destId="{C887E1E4-AC07-4AC8-879D-9FEF29BEAE95}" srcOrd="0" destOrd="0" presId="urn:microsoft.com/office/officeart/2005/8/layout/hProcess11"/>
    <dgm:cxn modelId="{8DC27197-01CA-2642-A489-54B7818AF01F}" type="presParOf" srcId="{E71B24CC-86DC-417E-85AC-1811C744B065}" destId="{299FF1A2-0672-4037-A67A-ED9226165079}" srcOrd="1" destOrd="0" presId="urn:microsoft.com/office/officeart/2005/8/layout/hProcess11"/>
    <dgm:cxn modelId="{7E2E6EED-ED74-2F4F-9E65-9FC86794399A}" type="presParOf" srcId="{E71B24CC-86DC-417E-85AC-1811C744B065}" destId="{98E10A90-1BD7-4A32-A200-87F1ABD7B8E9}" srcOrd="2" destOrd="0" presId="urn:microsoft.com/office/officeart/2005/8/layout/hProcess11"/>
    <dgm:cxn modelId="{73ED95C4-6DD4-0845-930B-DC76BCB944A2}" type="presParOf" srcId="{8CCE6400-DECC-4CC8-9EF9-84D1E3443710}" destId="{BEC9A113-B059-43D7-86C8-A7740AB532F4}" srcOrd="5" destOrd="0" presId="urn:microsoft.com/office/officeart/2005/8/layout/hProcess11"/>
    <dgm:cxn modelId="{42BF5580-F621-7A42-8B88-6DE8C651850B}" type="presParOf" srcId="{8CCE6400-DECC-4CC8-9EF9-84D1E3443710}" destId="{8DF0CA6D-3CCA-4A43-AA74-CDAFE9268FCF}" srcOrd="6" destOrd="0" presId="urn:microsoft.com/office/officeart/2005/8/layout/hProcess11"/>
    <dgm:cxn modelId="{3575075A-1BB8-A94F-BFDD-C9B61E73B4D2}" type="presParOf" srcId="{8DF0CA6D-3CCA-4A43-AA74-CDAFE9268FCF}" destId="{32505A75-54E9-4A77-9C83-D74425BAA592}" srcOrd="0" destOrd="0" presId="urn:microsoft.com/office/officeart/2005/8/layout/hProcess11"/>
    <dgm:cxn modelId="{263D487A-D18F-1742-9B62-2BB3DC179798}" type="presParOf" srcId="{8DF0CA6D-3CCA-4A43-AA74-CDAFE9268FCF}" destId="{4D475578-4818-496B-8F1F-4256B3F371DE}" srcOrd="1" destOrd="0" presId="urn:microsoft.com/office/officeart/2005/8/layout/hProcess11"/>
    <dgm:cxn modelId="{3C3B080D-0FCE-DA4B-814C-C137FBCD8368}" type="presParOf" srcId="{8DF0CA6D-3CCA-4A43-AA74-CDAFE9268FCF}" destId="{94121B25-C21B-4946-85BB-CE4EEAD10457}"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C839167-BB59-4A38-8A1E-8A418DE6040F}" type="doc">
      <dgm:prSet loTypeId="urn:microsoft.com/office/officeart/2005/8/layout/hProcess11" loCatId="process" qsTypeId="urn:microsoft.com/office/officeart/2005/8/quickstyle/simple1" qsCatId="simple" csTypeId="urn:microsoft.com/office/officeart/2005/8/colors/colorful3" csCatId="colorful" phldr="1"/>
      <dgm:spPr/>
      <dgm:t>
        <a:bodyPr/>
        <a:lstStyle/>
        <a:p>
          <a:endParaRPr lang="en-US"/>
        </a:p>
      </dgm:t>
    </dgm:pt>
    <dgm:pt modelId="{E616640D-E6DE-4B17-9CEE-0967596FEDAE}">
      <dgm:prSet phldrT="[文本]"/>
      <dgm:spPr/>
      <dgm:t>
        <a:bodyPr/>
        <a:lstStyle/>
        <a:p>
          <a:r>
            <a:rPr lang="en-US" dirty="0">
              <a:solidFill>
                <a:schemeClr val="tx2">
                  <a:lumMod val="60000"/>
                  <a:lumOff val="40000"/>
                </a:schemeClr>
              </a:solidFill>
            </a:rPr>
            <a:t>STEP1</a:t>
          </a:r>
        </a:p>
      </dgm:t>
    </dgm:pt>
    <dgm:pt modelId="{CC39D527-F0B1-426B-91C5-406A63E6CCD1}" type="parTrans" cxnId="{5240AB70-A899-4B4D-A2A3-B3961273E6B2}">
      <dgm:prSet/>
      <dgm:spPr/>
      <dgm:t>
        <a:bodyPr/>
        <a:lstStyle/>
        <a:p>
          <a:endParaRPr lang="en-US"/>
        </a:p>
      </dgm:t>
    </dgm:pt>
    <dgm:pt modelId="{5AC154EA-833B-4C66-B238-98276EE03B11}" type="sibTrans" cxnId="{5240AB70-A899-4B4D-A2A3-B3961273E6B2}">
      <dgm:prSet/>
      <dgm:spPr/>
      <dgm:t>
        <a:bodyPr/>
        <a:lstStyle/>
        <a:p>
          <a:endParaRPr lang="en-US"/>
        </a:p>
      </dgm:t>
    </dgm:pt>
    <dgm:pt modelId="{672DCF10-649E-4B26-BE1C-94E61F818673}">
      <dgm:prSet phldrT="[文本]"/>
      <dgm:spPr/>
      <dgm:t>
        <a:bodyPr/>
        <a:lstStyle/>
        <a:p>
          <a:r>
            <a:rPr lang="en-US" dirty="0">
              <a:solidFill>
                <a:schemeClr val="tx2">
                  <a:lumMod val="60000"/>
                  <a:lumOff val="40000"/>
                </a:schemeClr>
              </a:solidFill>
            </a:rPr>
            <a:t>STEP2</a:t>
          </a:r>
        </a:p>
      </dgm:t>
    </dgm:pt>
    <dgm:pt modelId="{EE2C3E75-92C5-4036-8E89-E0F114614EF0}" type="parTrans" cxnId="{F656E18C-B0CF-421A-B84A-309941B546CB}">
      <dgm:prSet/>
      <dgm:spPr/>
      <dgm:t>
        <a:bodyPr/>
        <a:lstStyle/>
        <a:p>
          <a:endParaRPr lang="en-US"/>
        </a:p>
      </dgm:t>
    </dgm:pt>
    <dgm:pt modelId="{4AC000AF-2A99-40DE-AF98-0410DB7D53AF}" type="sibTrans" cxnId="{F656E18C-B0CF-421A-B84A-309941B546CB}">
      <dgm:prSet/>
      <dgm:spPr/>
      <dgm:t>
        <a:bodyPr/>
        <a:lstStyle/>
        <a:p>
          <a:endParaRPr lang="en-US"/>
        </a:p>
      </dgm:t>
    </dgm:pt>
    <dgm:pt modelId="{BE01FD7E-D648-4032-A4E8-D8794B076E92}">
      <dgm:prSet phldrT="[文本]"/>
      <dgm:spPr/>
      <dgm:t>
        <a:bodyPr/>
        <a:lstStyle/>
        <a:p>
          <a:r>
            <a:rPr lang="en-US" dirty="0">
              <a:solidFill>
                <a:schemeClr val="tx2">
                  <a:lumMod val="60000"/>
                  <a:lumOff val="40000"/>
                </a:schemeClr>
              </a:solidFill>
            </a:rPr>
            <a:t>STEP3</a:t>
          </a:r>
        </a:p>
      </dgm:t>
    </dgm:pt>
    <dgm:pt modelId="{B5C067F3-0AA1-4E2E-817E-4605D8251D3F}" type="parTrans" cxnId="{A305A751-FB7D-4892-B85B-2DAA3339F3D7}">
      <dgm:prSet/>
      <dgm:spPr/>
      <dgm:t>
        <a:bodyPr/>
        <a:lstStyle/>
        <a:p>
          <a:endParaRPr lang="en-US"/>
        </a:p>
      </dgm:t>
    </dgm:pt>
    <dgm:pt modelId="{6E4B2A90-4DCF-4D9F-BE8F-E363B3F68E8C}" type="sibTrans" cxnId="{A305A751-FB7D-4892-B85B-2DAA3339F3D7}">
      <dgm:prSet/>
      <dgm:spPr/>
      <dgm:t>
        <a:bodyPr/>
        <a:lstStyle/>
        <a:p>
          <a:endParaRPr lang="en-US"/>
        </a:p>
      </dgm:t>
    </dgm:pt>
    <dgm:pt modelId="{36288A31-513C-4620-93BA-8DE44BBA97CB}">
      <dgm:prSet phldrT="[文本]" custT="1"/>
      <dgm:spPr/>
      <dgm:t>
        <a:bodyPr/>
        <a:lstStyle/>
        <a:p>
          <a:r>
            <a:rPr lang="en-US" sz="4000" b="1" dirty="0">
              <a:solidFill>
                <a:srgbClr val="00B0F0"/>
              </a:solidFill>
            </a:rPr>
            <a:t> </a:t>
          </a:r>
        </a:p>
      </dgm:t>
    </dgm:pt>
    <dgm:pt modelId="{92B40020-99E1-4D71-97BA-705F264AB628}" type="sibTrans" cxnId="{3AE2F52D-4490-46BC-8856-27BC01C6D15E}">
      <dgm:prSet/>
      <dgm:spPr/>
      <dgm:t>
        <a:bodyPr/>
        <a:lstStyle/>
        <a:p>
          <a:endParaRPr lang="en-US"/>
        </a:p>
      </dgm:t>
    </dgm:pt>
    <dgm:pt modelId="{74505C57-7A63-4DF9-9E20-B1D105CC3C5E}" type="parTrans" cxnId="{3AE2F52D-4490-46BC-8856-27BC01C6D15E}">
      <dgm:prSet/>
      <dgm:spPr/>
      <dgm:t>
        <a:bodyPr/>
        <a:lstStyle/>
        <a:p>
          <a:endParaRPr lang="en-US"/>
        </a:p>
      </dgm:t>
    </dgm:pt>
    <dgm:pt modelId="{510B73DF-1EBE-480F-B03D-062A8DEC2BBF}" type="pres">
      <dgm:prSet presAssocID="{CC839167-BB59-4A38-8A1E-8A418DE6040F}" presName="Name0" presStyleCnt="0">
        <dgm:presLayoutVars>
          <dgm:dir/>
          <dgm:resizeHandles val="exact"/>
        </dgm:presLayoutVars>
      </dgm:prSet>
      <dgm:spPr/>
      <dgm:t>
        <a:bodyPr/>
        <a:lstStyle/>
        <a:p>
          <a:endParaRPr lang="en-US"/>
        </a:p>
      </dgm:t>
    </dgm:pt>
    <dgm:pt modelId="{8843CC4C-FF4F-43D4-9F0D-CAE752F12E7C}" type="pres">
      <dgm:prSet presAssocID="{CC839167-BB59-4A38-8A1E-8A418DE6040F}" presName="arrow" presStyleLbl="bgShp" presStyleIdx="0" presStyleCnt="1"/>
      <dgm:spPr>
        <a:solidFill>
          <a:schemeClr val="tx2">
            <a:lumMod val="20000"/>
            <a:lumOff val="80000"/>
          </a:schemeClr>
        </a:solidFill>
      </dgm:spPr>
    </dgm:pt>
    <dgm:pt modelId="{8CCE6400-DECC-4CC8-9EF9-84D1E3443710}" type="pres">
      <dgm:prSet presAssocID="{CC839167-BB59-4A38-8A1E-8A418DE6040F}" presName="points" presStyleCnt="0"/>
      <dgm:spPr/>
    </dgm:pt>
    <dgm:pt modelId="{1535C3FB-1B17-4E91-9658-C847329878CF}" type="pres">
      <dgm:prSet presAssocID="{36288A31-513C-4620-93BA-8DE44BBA97CB}" presName="compositeA" presStyleCnt="0"/>
      <dgm:spPr/>
    </dgm:pt>
    <dgm:pt modelId="{13591400-8908-4610-906C-43E02493E68A}" type="pres">
      <dgm:prSet presAssocID="{36288A31-513C-4620-93BA-8DE44BBA97CB}" presName="textA" presStyleLbl="revTx" presStyleIdx="0" presStyleCnt="4" custScaleX="201333" custScaleY="73912" custLinFactX="198747" custLinFactY="47022" custLinFactNeighborX="200000" custLinFactNeighborY="100000">
        <dgm:presLayoutVars>
          <dgm:bulletEnabled val="1"/>
        </dgm:presLayoutVars>
      </dgm:prSet>
      <dgm:spPr/>
      <dgm:t>
        <a:bodyPr/>
        <a:lstStyle/>
        <a:p>
          <a:endParaRPr lang="en-US"/>
        </a:p>
      </dgm:t>
    </dgm:pt>
    <dgm:pt modelId="{2229ACF8-1B34-411A-AFE1-493C8DD8CECD}" type="pres">
      <dgm:prSet presAssocID="{36288A31-513C-4620-93BA-8DE44BBA97CB}" presName="circleA" presStyleLbl="node1" presStyleIdx="0" presStyleCnt="4" custScaleX="371014" custScaleY="371014" custLinFactX="1000000" custLinFactNeighborX="1035431" custLinFactNeighborY="16624"/>
      <dgm:spPr>
        <a:solidFill>
          <a:srgbClr val="C00000"/>
        </a:solidFill>
        <a:ln>
          <a:solidFill>
            <a:srgbClr val="FFFFFF"/>
          </a:solidFill>
        </a:ln>
      </dgm:spPr>
    </dgm:pt>
    <dgm:pt modelId="{74D30A78-F1D2-4C50-83ED-7DC9DC197EC4}" type="pres">
      <dgm:prSet presAssocID="{36288A31-513C-4620-93BA-8DE44BBA97CB}" presName="spaceA" presStyleCnt="0"/>
      <dgm:spPr/>
    </dgm:pt>
    <dgm:pt modelId="{30885F12-9547-4EE9-9A1F-6C7DB9C60E85}" type="pres">
      <dgm:prSet presAssocID="{92B40020-99E1-4D71-97BA-705F264AB628}" presName="space" presStyleCnt="0"/>
      <dgm:spPr/>
    </dgm:pt>
    <dgm:pt modelId="{58081776-89B6-4099-B308-9AA95428D480}" type="pres">
      <dgm:prSet presAssocID="{E616640D-E6DE-4B17-9CEE-0967596FEDAE}" presName="compositeB" presStyleCnt="0"/>
      <dgm:spPr/>
    </dgm:pt>
    <dgm:pt modelId="{511CC0FB-CC5F-4CD2-9492-6BEC45FC6EB8}" type="pres">
      <dgm:prSet presAssocID="{E616640D-E6DE-4B17-9CEE-0967596FEDAE}" presName="textB" presStyleLbl="revTx" presStyleIdx="1" presStyleCnt="4" custLinFactX="-62739" custLinFactNeighborX="-100000" custLinFactNeighborY="-66017">
        <dgm:presLayoutVars>
          <dgm:bulletEnabled val="1"/>
        </dgm:presLayoutVars>
      </dgm:prSet>
      <dgm:spPr/>
      <dgm:t>
        <a:bodyPr/>
        <a:lstStyle/>
        <a:p>
          <a:endParaRPr lang="en-US"/>
        </a:p>
      </dgm:t>
    </dgm:pt>
    <dgm:pt modelId="{4377FEC5-06E6-46FE-991E-3F764B5E7389}" type="pres">
      <dgm:prSet presAssocID="{E616640D-E6DE-4B17-9CEE-0967596FEDAE}" presName="circleB" presStyleLbl="node1" presStyleIdx="1" presStyleCnt="4" custLinFactX="-700000" custLinFactNeighborX="-738539" custLinFactNeighborY="-12882"/>
      <dgm:spPr>
        <a:solidFill>
          <a:schemeClr val="bg1">
            <a:lumMod val="75000"/>
          </a:schemeClr>
        </a:solidFill>
        <a:ln>
          <a:solidFill>
            <a:srgbClr val="FFFFFF"/>
          </a:solidFill>
        </a:ln>
      </dgm:spPr>
    </dgm:pt>
    <dgm:pt modelId="{19AB8FE7-6509-4F4F-8340-DB5A28B7C619}" type="pres">
      <dgm:prSet presAssocID="{E616640D-E6DE-4B17-9CEE-0967596FEDAE}" presName="spaceB" presStyleCnt="0"/>
      <dgm:spPr/>
    </dgm:pt>
    <dgm:pt modelId="{6321760D-1D75-4AFB-80EC-F7CBE70CCE10}" type="pres">
      <dgm:prSet presAssocID="{5AC154EA-833B-4C66-B238-98276EE03B11}" presName="space" presStyleCnt="0"/>
      <dgm:spPr/>
    </dgm:pt>
    <dgm:pt modelId="{E71B24CC-86DC-417E-85AC-1811C744B065}" type="pres">
      <dgm:prSet presAssocID="{672DCF10-649E-4B26-BE1C-94E61F818673}" presName="compositeA" presStyleCnt="0"/>
      <dgm:spPr/>
    </dgm:pt>
    <dgm:pt modelId="{C887E1E4-AC07-4AC8-879D-9FEF29BEAE95}" type="pres">
      <dgm:prSet presAssocID="{672DCF10-649E-4B26-BE1C-94E61F818673}" presName="textA" presStyleLbl="revTx" presStyleIdx="2" presStyleCnt="4" custLinFactX="-57736" custLinFactNeighborX="-100000" custLinFactNeighborY="67121">
        <dgm:presLayoutVars>
          <dgm:bulletEnabled val="1"/>
        </dgm:presLayoutVars>
      </dgm:prSet>
      <dgm:spPr/>
      <dgm:t>
        <a:bodyPr/>
        <a:lstStyle/>
        <a:p>
          <a:endParaRPr lang="en-US"/>
        </a:p>
      </dgm:t>
    </dgm:pt>
    <dgm:pt modelId="{299FF1A2-0672-4037-A67A-ED9226165079}" type="pres">
      <dgm:prSet presAssocID="{672DCF10-649E-4B26-BE1C-94E61F818673}" presName="circleA" presStyleLbl="node1" presStyleIdx="2" presStyleCnt="4" custLinFactX="-699893" custLinFactNeighborX="-700000" custLinFactNeighborY="-8589"/>
      <dgm:spPr>
        <a:solidFill>
          <a:schemeClr val="bg1">
            <a:lumMod val="75000"/>
          </a:schemeClr>
        </a:solidFill>
      </dgm:spPr>
    </dgm:pt>
    <dgm:pt modelId="{98E10A90-1BD7-4A32-A200-87F1ABD7B8E9}" type="pres">
      <dgm:prSet presAssocID="{672DCF10-649E-4B26-BE1C-94E61F818673}" presName="spaceA" presStyleCnt="0"/>
      <dgm:spPr/>
    </dgm:pt>
    <dgm:pt modelId="{BEC9A113-B059-43D7-86C8-A7740AB532F4}" type="pres">
      <dgm:prSet presAssocID="{4AC000AF-2A99-40DE-AF98-0410DB7D53AF}" presName="space" presStyleCnt="0"/>
      <dgm:spPr/>
    </dgm:pt>
    <dgm:pt modelId="{8DF0CA6D-3CCA-4A43-AA74-CDAFE9268FCF}" type="pres">
      <dgm:prSet presAssocID="{BE01FD7E-D648-4032-A4E8-D8794B076E92}" presName="compositeB" presStyleCnt="0"/>
      <dgm:spPr/>
    </dgm:pt>
    <dgm:pt modelId="{32505A75-54E9-4A77-9C83-D74425BAA592}" type="pres">
      <dgm:prSet presAssocID="{BE01FD7E-D648-4032-A4E8-D8794B076E92}" presName="textB" presStyleLbl="revTx" presStyleIdx="3" presStyleCnt="4" custLinFactX="-47355" custLinFactNeighborX="-100000" custLinFactNeighborY="-65669">
        <dgm:presLayoutVars>
          <dgm:bulletEnabled val="1"/>
        </dgm:presLayoutVars>
      </dgm:prSet>
      <dgm:spPr/>
      <dgm:t>
        <a:bodyPr/>
        <a:lstStyle/>
        <a:p>
          <a:endParaRPr lang="en-US"/>
        </a:p>
      </dgm:t>
    </dgm:pt>
    <dgm:pt modelId="{4D475578-4818-496B-8F1F-4256B3F371DE}" type="pres">
      <dgm:prSet presAssocID="{BE01FD7E-D648-4032-A4E8-D8794B076E92}" presName="circleB" presStyleLbl="node1" presStyleIdx="3" presStyleCnt="4" custLinFactX="-626891" custLinFactNeighborX="-700000" custLinFactNeighborY="-8587"/>
      <dgm:spPr>
        <a:solidFill>
          <a:schemeClr val="bg1">
            <a:lumMod val="75000"/>
          </a:schemeClr>
        </a:solidFill>
      </dgm:spPr>
    </dgm:pt>
    <dgm:pt modelId="{94121B25-C21B-4946-85BB-CE4EEAD10457}" type="pres">
      <dgm:prSet presAssocID="{BE01FD7E-D648-4032-A4E8-D8794B076E92}" presName="spaceB" presStyleCnt="0"/>
      <dgm:spPr/>
    </dgm:pt>
  </dgm:ptLst>
  <dgm:cxnLst>
    <dgm:cxn modelId="{F656E18C-B0CF-421A-B84A-309941B546CB}" srcId="{CC839167-BB59-4A38-8A1E-8A418DE6040F}" destId="{672DCF10-649E-4B26-BE1C-94E61F818673}" srcOrd="2" destOrd="0" parTransId="{EE2C3E75-92C5-4036-8E89-E0F114614EF0}" sibTransId="{4AC000AF-2A99-40DE-AF98-0410DB7D53AF}"/>
    <dgm:cxn modelId="{A305A751-FB7D-4892-B85B-2DAA3339F3D7}" srcId="{CC839167-BB59-4A38-8A1E-8A418DE6040F}" destId="{BE01FD7E-D648-4032-A4E8-D8794B076E92}" srcOrd="3" destOrd="0" parTransId="{B5C067F3-0AA1-4E2E-817E-4605D8251D3F}" sibTransId="{6E4B2A90-4DCF-4D9F-BE8F-E363B3F68E8C}"/>
    <dgm:cxn modelId="{5240AB70-A899-4B4D-A2A3-B3961273E6B2}" srcId="{CC839167-BB59-4A38-8A1E-8A418DE6040F}" destId="{E616640D-E6DE-4B17-9CEE-0967596FEDAE}" srcOrd="1" destOrd="0" parTransId="{CC39D527-F0B1-426B-91C5-406A63E6CCD1}" sibTransId="{5AC154EA-833B-4C66-B238-98276EE03B11}"/>
    <dgm:cxn modelId="{0907A2D5-8CE5-274B-A638-204DB3FD0066}" type="presOf" srcId="{36288A31-513C-4620-93BA-8DE44BBA97CB}" destId="{13591400-8908-4610-906C-43E02493E68A}" srcOrd="0" destOrd="0" presId="urn:microsoft.com/office/officeart/2005/8/layout/hProcess11"/>
    <dgm:cxn modelId="{2F48CAAB-3D8B-3C47-AF57-1FB443EB93AB}" type="presOf" srcId="{BE01FD7E-D648-4032-A4E8-D8794B076E92}" destId="{32505A75-54E9-4A77-9C83-D74425BAA592}" srcOrd="0" destOrd="0" presId="urn:microsoft.com/office/officeart/2005/8/layout/hProcess11"/>
    <dgm:cxn modelId="{8480EE3B-2829-984B-A0A0-12FF2111CAC2}" type="presOf" srcId="{CC839167-BB59-4A38-8A1E-8A418DE6040F}" destId="{510B73DF-1EBE-480F-B03D-062A8DEC2BBF}" srcOrd="0" destOrd="0" presId="urn:microsoft.com/office/officeart/2005/8/layout/hProcess11"/>
    <dgm:cxn modelId="{74EE7B7B-8A74-864D-B341-3E8474A7299E}" type="presOf" srcId="{672DCF10-649E-4B26-BE1C-94E61F818673}" destId="{C887E1E4-AC07-4AC8-879D-9FEF29BEAE95}" srcOrd="0" destOrd="0" presId="urn:microsoft.com/office/officeart/2005/8/layout/hProcess11"/>
    <dgm:cxn modelId="{1C009601-F9E6-7C4E-8286-0AB50B803D48}" type="presOf" srcId="{E616640D-E6DE-4B17-9CEE-0967596FEDAE}" destId="{511CC0FB-CC5F-4CD2-9492-6BEC45FC6EB8}" srcOrd="0" destOrd="0" presId="urn:microsoft.com/office/officeart/2005/8/layout/hProcess11"/>
    <dgm:cxn modelId="{3AE2F52D-4490-46BC-8856-27BC01C6D15E}" srcId="{CC839167-BB59-4A38-8A1E-8A418DE6040F}" destId="{36288A31-513C-4620-93BA-8DE44BBA97CB}" srcOrd="0" destOrd="0" parTransId="{74505C57-7A63-4DF9-9E20-B1D105CC3C5E}" sibTransId="{92B40020-99E1-4D71-97BA-705F264AB628}"/>
    <dgm:cxn modelId="{2631AC31-312B-234F-B53A-BD2538A8C6EF}" type="presParOf" srcId="{510B73DF-1EBE-480F-B03D-062A8DEC2BBF}" destId="{8843CC4C-FF4F-43D4-9F0D-CAE752F12E7C}" srcOrd="0" destOrd="0" presId="urn:microsoft.com/office/officeart/2005/8/layout/hProcess11"/>
    <dgm:cxn modelId="{907285E0-3091-2D49-ADB1-28ED46F282BE}" type="presParOf" srcId="{510B73DF-1EBE-480F-B03D-062A8DEC2BBF}" destId="{8CCE6400-DECC-4CC8-9EF9-84D1E3443710}" srcOrd="1" destOrd="0" presId="urn:microsoft.com/office/officeart/2005/8/layout/hProcess11"/>
    <dgm:cxn modelId="{5548323B-37F2-8344-8EBC-FAAE401A3953}" type="presParOf" srcId="{8CCE6400-DECC-4CC8-9EF9-84D1E3443710}" destId="{1535C3FB-1B17-4E91-9658-C847329878CF}" srcOrd="0" destOrd="0" presId="urn:microsoft.com/office/officeart/2005/8/layout/hProcess11"/>
    <dgm:cxn modelId="{ED5B1797-D340-044F-A7C6-23B3A36FEFF2}" type="presParOf" srcId="{1535C3FB-1B17-4E91-9658-C847329878CF}" destId="{13591400-8908-4610-906C-43E02493E68A}" srcOrd="0" destOrd="0" presId="urn:microsoft.com/office/officeart/2005/8/layout/hProcess11"/>
    <dgm:cxn modelId="{236B88E6-46A4-F34B-8D39-EAFB578A6F85}" type="presParOf" srcId="{1535C3FB-1B17-4E91-9658-C847329878CF}" destId="{2229ACF8-1B34-411A-AFE1-493C8DD8CECD}" srcOrd="1" destOrd="0" presId="urn:microsoft.com/office/officeart/2005/8/layout/hProcess11"/>
    <dgm:cxn modelId="{368D1088-B313-DF4A-A4A9-DD62AAD4E274}" type="presParOf" srcId="{1535C3FB-1B17-4E91-9658-C847329878CF}" destId="{74D30A78-F1D2-4C50-83ED-7DC9DC197EC4}" srcOrd="2" destOrd="0" presId="urn:microsoft.com/office/officeart/2005/8/layout/hProcess11"/>
    <dgm:cxn modelId="{BF447C5A-635C-B642-A411-9578202E534D}" type="presParOf" srcId="{8CCE6400-DECC-4CC8-9EF9-84D1E3443710}" destId="{30885F12-9547-4EE9-9A1F-6C7DB9C60E85}" srcOrd="1" destOrd="0" presId="urn:microsoft.com/office/officeart/2005/8/layout/hProcess11"/>
    <dgm:cxn modelId="{C0D3184B-12F2-0F43-B66C-B84B6451E9FA}" type="presParOf" srcId="{8CCE6400-DECC-4CC8-9EF9-84D1E3443710}" destId="{58081776-89B6-4099-B308-9AA95428D480}" srcOrd="2" destOrd="0" presId="urn:microsoft.com/office/officeart/2005/8/layout/hProcess11"/>
    <dgm:cxn modelId="{6EC306DF-5298-AF4E-A23B-F8DC7DF1CD62}" type="presParOf" srcId="{58081776-89B6-4099-B308-9AA95428D480}" destId="{511CC0FB-CC5F-4CD2-9492-6BEC45FC6EB8}" srcOrd="0" destOrd="0" presId="urn:microsoft.com/office/officeart/2005/8/layout/hProcess11"/>
    <dgm:cxn modelId="{BF7CFCD0-A8B1-A446-9B1D-618CC653709B}" type="presParOf" srcId="{58081776-89B6-4099-B308-9AA95428D480}" destId="{4377FEC5-06E6-46FE-991E-3F764B5E7389}" srcOrd="1" destOrd="0" presId="urn:microsoft.com/office/officeart/2005/8/layout/hProcess11"/>
    <dgm:cxn modelId="{C7738013-8D03-7B47-BB0A-4B8E00E520C5}" type="presParOf" srcId="{58081776-89B6-4099-B308-9AA95428D480}" destId="{19AB8FE7-6509-4F4F-8340-DB5A28B7C619}" srcOrd="2" destOrd="0" presId="urn:microsoft.com/office/officeart/2005/8/layout/hProcess11"/>
    <dgm:cxn modelId="{4153FE64-5B30-3F4C-A68F-495CAFE76E3F}" type="presParOf" srcId="{8CCE6400-DECC-4CC8-9EF9-84D1E3443710}" destId="{6321760D-1D75-4AFB-80EC-F7CBE70CCE10}" srcOrd="3" destOrd="0" presId="urn:microsoft.com/office/officeart/2005/8/layout/hProcess11"/>
    <dgm:cxn modelId="{74B6ADFF-D370-3745-BDB6-8CA59ED5C03D}" type="presParOf" srcId="{8CCE6400-DECC-4CC8-9EF9-84D1E3443710}" destId="{E71B24CC-86DC-417E-85AC-1811C744B065}" srcOrd="4" destOrd="0" presId="urn:microsoft.com/office/officeart/2005/8/layout/hProcess11"/>
    <dgm:cxn modelId="{1DC6D7E9-573A-344F-8486-279F46ACAA51}" type="presParOf" srcId="{E71B24CC-86DC-417E-85AC-1811C744B065}" destId="{C887E1E4-AC07-4AC8-879D-9FEF29BEAE95}" srcOrd="0" destOrd="0" presId="urn:microsoft.com/office/officeart/2005/8/layout/hProcess11"/>
    <dgm:cxn modelId="{FB492FCE-B95C-3143-9F51-AF4692C2D4DB}" type="presParOf" srcId="{E71B24CC-86DC-417E-85AC-1811C744B065}" destId="{299FF1A2-0672-4037-A67A-ED9226165079}" srcOrd="1" destOrd="0" presId="urn:microsoft.com/office/officeart/2005/8/layout/hProcess11"/>
    <dgm:cxn modelId="{CBD8EFC9-56E7-9C49-AF95-B40BC51D4FE1}" type="presParOf" srcId="{E71B24CC-86DC-417E-85AC-1811C744B065}" destId="{98E10A90-1BD7-4A32-A200-87F1ABD7B8E9}" srcOrd="2" destOrd="0" presId="urn:microsoft.com/office/officeart/2005/8/layout/hProcess11"/>
    <dgm:cxn modelId="{CA3ED03D-5CAE-1D4B-A70E-4C35F60882AD}" type="presParOf" srcId="{8CCE6400-DECC-4CC8-9EF9-84D1E3443710}" destId="{BEC9A113-B059-43D7-86C8-A7740AB532F4}" srcOrd="5" destOrd="0" presId="urn:microsoft.com/office/officeart/2005/8/layout/hProcess11"/>
    <dgm:cxn modelId="{3213009E-3612-C640-87A5-7CB94CF1FD83}" type="presParOf" srcId="{8CCE6400-DECC-4CC8-9EF9-84D1E3443710}" destId="{8DF0CA6D-3CCA-4A43-AA74-CDAFE9268FCF}" srcOrd="6" destOrd="0" presId="urn:microsoft.com/office/officeart/2005/8/layout/hProcess11"/>
    <dgm:cxn modelId="{0B11F488-67BA-0C45-B498-991E0A7B2D2C}" type="presParOf" srcId="{8DF0CA6D-3CCA-4A43-AA74-CDAFE9268FCF}" destId="{32505A75-54E9-4A77-9C83-D74425BAA592}" srcOrd="0" destOrd="0" presId="urn:microsoft.com/office/officeart/2005/8/layout/hProcess11"/>
    <dgm:cxn modelId="{D7266B1F-2A68-6A41-90FF-64AD1354D3BB}" type="presParOf" srcId="{8DF0CA6D-3CCA-4A43-AA74-CDAFE9268FCF}" destId="{4D475578-4818-496B-8F1F-4256B3F371DE}" srcOrd="1" destOrd="0" presId="urn:microsoft.com/office/officeart/2005/8/layout/hProcess11"/>
    <dgm:cxn modelId="{70851339-242D-2248-918F-A89C452E2475}" type="presParOf" srcId="{8DF0CA6D-3CCA-4A43-AA74-CDAFE9268FCF}" destId="{94121B25-C21B-4946-85BB-CE4EEAD10457}"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C839167-BB59-4A38-8A1E-8A418DE6040F}" type="doc">
      <dgm:prSet loTypeId="urn:microsoft.com/office/officeart/2005/8/layout/hProcess11" loCatId="process" qsTypeId="urn:microsoft.com/office/officeart/2005/8/quickstyle/simple1" qsCatId="simple" csTypeId="urn:microsoft.com/office/officeart/2005/8/colors/colorful3" csCatId="colorful" phldr="1"/>
      <dgm:spPr/>
      <dgm:t>
        <a:bodyPr/>
        <a:lstStyle/>
        <a:p>
          <a:endParaRPr lang="en-US"/>
        </a:p>
      </dgm:t>
    </dgm:pt>
    <dgm:pt modelId="{E616640D-E6DE-4B17-9CEE-0967596FEDAE}">
      <dgm:prSet phldrT="[文本]"/>
      <dgm:spPr/>
      <dgm:t>
        <a:bodyPr/>
        <a:lstStyle/>
        <a:p>
          <a:r>
            <a:rPr lang="en-US" dirty="0">
              <a:solidFill>
                <a:schemeClr val="tx2">
                  <a:lumMod val="60000"/>
                  <a:lumOff val="40000"/>
                </a:schemeClr>
              </a:solidFill>
            </a:rPr>
            <a:t>STEP1</a:t>
          </a:r>
        </a:p>
      </dgm:t>
    </dgm:pt>
    <dgm:pt modelId="{CC39D527-F0B1-426B-91C5-406A63E6CCD1}" type="parTrans" cxnId="{5240AB70-A899-4B4D-A2A3-B3961273E6B2}">
      <dgm:prSet/>
      <dgm:spPr/>
      <dgm:t>
        <a:bodyPr/>
        <a:lstStyle/>
        <a:p>
          <a:endParaRPr lang="en-US"/>
        </a:p>
      </dgm:t>
    </dgm:pt>
    <dgm:pt modelId="{5AC154EA-833B-4C66-B238-98276EE03B11}" type="sibTrans" cxnId="{5240AB70-A899-4B4D-A2A3-B3961273E6B2}">
      <dgm:prSet/>
      <dgm:spPr/>
      <dgm:t>
        <a:bodyPr/>
        <a:lstStyle/>
        <a:p>
          <a:endParaRPr lang="en-US"/>
        </a:p>
      </dgm:t>
    </dgm:pt>
    <dgm:pt modelId="{672DCF10-649E-4B26-BE1C-94E61F818673}">
      <dgm:prSet phldrT="[文本]"/>
      <dgm:spPr/>
      <dgm:t>
        <a:bodyPr/>
        <a:lstStyle/>
        <a:p>
          <a:r>
            <a:rPr lang="en-US" dirty="0">
              <a:solidFill>
                <a:schemeClr val="tx2">
                  <a:lumMod val="60000"/>
                  <a:lumOff val="40000"/>
                </a:schemeClr>
              </a:solidFill>
            </a:rPr>
            <a:t>STEP2</a:t>
          </a:r>
        </a:p>
      </dgm:t>
    </dgm:pt>
    <dgm:pt modelId="{EE2C3E75-92C5-4036-8E89-E0F114614EF0}" type="parTrans" cxnId="{F656E18C-B0CF-421A-B84A-309941B546CB}">
      <dgm:prSet/>
      <dgm:spPr/>
      <dgm:t>
        <a:bodyPr/>
        <a:lstStyle/>
        <a:p>
          <a:endParaRPr lang="en-US"/>
        </a:p>
      </dgm:t>
    </dgm:pt>
    <dgm:pt modelId="{4AC000AF-2A99-40DE-AF98-0410DB7D53AF}" type="sibTrans" cxnId="{F656E18C-B0CF-421A-B84A-309941B546CB}">
      <dgm:prSet/>
      <dgm:spPr/>
      <dgm:t>
        <a:bodyPr/>
        <a:lstStyle/>
        <a:p>
          <a:endParaRPr lang="en-US"/>
        </a:p>
      </dgm:t>
    </dgm:pt>
    <dgm:pt modelId="{BE01FD7E-D648-4032-A4E8-D8794B076E92}">
      <dgm:prSet phldrT="[文本]"/>
      <dgm:spPr/>
      <dgm:t>
        <a:bodyPr/>
        <a:lstStyle/>
        <a:p>
          <a:r>
            <a:rPr lang="en-US" dirty="0">
              <a:solidFill>
                <a:schemeClr val="tx2">
                  <a:lumMod val="60000"/>
                  <a:lumOff val="40000"/>
                </a:schemeClr>
              </a:solidFill>
            </a:rPr>
            <a:t>STEP3</a:t>
          </a:r>
        </a:p>
      </dgm:t>
    </dgm:pt>
    <dgm:pt modelId="{B5C067F3-0AA1-4E2E-817E-4605D8251D3F}" type="parTrans" cxnId="{A305A751-FB7D-4892-B85B-2DAA3339F3D7}">
      <dgm:prSet/>
      <dgm:spPr/>
      <dgm:t>
        <a:bodyPr/>
        <a:lstStyle/>
        <a:p>
          <a:endParaRPr lang="en-US"/>
        </a:p>
      </dgm:t>
    </dgm:pt>
    <dgm:pt modelId="{6E4B2A90-4DCF-4D9F-BE8F-E363B3F68E8C}" type="sibTrans" cxnId="{A305A751-FB7D-4892-B85B-2DAA3339F3D7}">
      <dgm:prSet/>
      <dgm:spPr/>
      <dgm:t>
        <a:bodyPr/>
        <a:lstStyle/>
        <a:p>
          <a:endParaRPr lang="en-US"/>
        </a:p>
      </dgm:t>
    </dgm:pt>
    <dgm:pt modelId="{36288A31-513C-4620-93BA-8DE44BBA97CB}">
      <dgm:prSet phldrT="[文本]" custT="1"/>
      <dgm:spPr/>
      <dgm:t>
        <a:bodyPr/>
        <a:lstStyle/>
        <a:p>
          <a:r>
            <a:rPr lang="en-US" sz="4000" b="1" dirty="0">
              <a:solidFill>
                <a:srgbClr val="00B0F0"/>
              </a:solidFill>
            </a:rPr>
            <a:t> </a:t>
          </a:r>
        </a:p>
      </dgm:t>
    </dgm:pt>
    <dgm:pt modelId="{92B40020-99E1-4D71-97BA-705F264AB628}" type="sibTrans" cxnId="{3AE2F52D-4490-46BC-8856-27BC01C6D15E}">
      <dgm:prSet/>
      <dgm:spPr/>
      <dgm:t>
        <a:bodyPr/>
        <a:lstStyle/>
        <a:p>
          <a:endParaRPr lang="en-US"/>
        </a:p>
      </dgm:t>
    </dgm:pt>
    <dgm:pt modelId="{74505C57-7A63-4DF9-9E20-B1D105CC3C5E}" type="parTrans" cxnId="{3AE2F52D-4490-46BC-8856-27BC01C6D15E}">
      <dgm:prSet/>
      <dgm:spPr/>
      <dgm:t>
        <a:bodyPr/>
        <a:lstStyle/>
        <a:p>
          <a:endParaRPr lang="en-US"/>
        </a:p>
      </dgm:t>
    </dgm:pt>
    <dgm:pt modelId="{510B73DF-1EBE-480F-B03D-062A8DEC2BBF}" type="pres">
      <dgm:prSet presAssocID="{CC839167-BB59-4A38-8A1E-8A418DE6040F}" presName="Name0" presStyleCnt="0">
        <dgm:presLayoutVars>
          <dgm:dir/>
          <dgm:resizeHandles val="exact"/>
        </dgm:presLayoutVars>
      </dgm:prSet>
      <dgm:spPr/>
      <dgm:t>
        <a:bodyPr/>
        <a:lstStyle/>
        <a:p>
          <a:endParaRPr lang="en-US"/>
        </a:p>
      </dgm:t>
    </dgm:pt>
    <dgm:pt modelId="{8843CC4C-FF4F-43D4-9F0D-CAE752F12E7C}" type="pres">
      <dgm:prSet presAssocID="{CC839167-BB59-4A38-8A1E-8A418DE6040F}" presName="arrow" presStyleLbl="bgShp" presStyleIdx="0" presStyleCnt="1"/>
      <dgm:spPr>
        <a:solidFill>
          <a:schemeClr val="tx2">
            <a:lumMod val="20000"/>
            <a:lumOff val="80000"/>
          </a:schemeClr>
        </a:solidFill>
      </dgm:spPr>
    </dgm:pt>
    <dgm:pt modelId="{8CCE6400-DECC-4CC8-9EF9-84D1E3443710}" type="pres">
      <dgm:prSet presAssocID="{CC839167-BB59-4A38-8A1E-8A418DE6040F}" presName="points" presStyleCnt="0"/>
      <dgm:spPr/>
    </dgm:pt>
    <dgm:pt modelId="{1535C3FB-1B17-4E91-9658-C847329878CF}" type="pres">
      <dgm:prSet presAssocID="{36288A31-513C-4620-93BA-8DE44BBA97CB}" presName="compositeA" presStyleCnt="0"/>
      <dgm:spPr/>
    </dgm:pt>
    <dgm:pt modelId="{13591400-8908-4610-906C-43E02493E68A}" type="pres">
      <dgm:prSet presAssocID="{36288A31-513C-4620-93BA-8DE44BBA97CB}" presName="textA" presStyleLbl="revTx" presStyleIdx="0" presStyleCnt="4" custScaleX="201333" custScaleY="73912" custLinFactX="198747" custLinFactY="47022" custLinFactNeighborX="200000" custLinFactNeighborY="100000">
        <dgm:presLayoutVars>
          <dgm:bulletEnabled val="1"/>
        </dgm:presLayoutVars>
      </dgm:prSet>
      <dgm:spPr/>
      <dgm:t>
        <a:bodyPr/>
        <a:lstStyle/>
        <a:p>
          <a:endParaRPr lang="en-US"/>
        </a:p>
      </dgm:t>
    </dgm:pt>
    <dgm:pt modelId="{2229ACF8-1B34-411A-AFE1-493C8DD8CECD}" type="pres">
      <dgm:prSet presAssocID="{36288A31-513C-4620-93BA-8DE44BBA97CB}" presName="circleA" presStyleLbl="node1" presStyleIdx="0" presStyleCnt="4" custScaleX="371014" custScaleY="371014" custLinFactX="1000000" custLinFactNeighborX="1035431" custLinFactNeighborY="16624"/>
      <dgm:spPr>
        <a:solidFill>
          <a:srgbClr val="C00000"/>
        </a:solidFill>
        <a:ln>
          <a:solidFill>
            <a:srgbClr val="FFFFFF"/>
          </a:solidFill>
        </a:ln>
      </dgm:spPr>
    </dgm:pt>
    <dgm:pt modelId="{74D30A78-F1D2-4C50-83ED-7DC9DC197EC4}" type="pres">
      <dgm:prSet presAssocID="{36288A31-513C-4620-93BA-8DE44BBA97CB}" presName="spaceA" presStyleCnt="0"/>
      <dgm:spPr/>
    </dgm:pt>
    <dgm:pt modelId="{30885F12-9547-4EE9-9A1F-6C7DB9C60E85}" type="pres">
      <dgm:prSet presAssocID="{92B40020-99E1-4D71-97BA-705F264AB628}" presName="space" presStyleCnt="0"/>
      <dgm:spPr/>
    </dgm:pt>
    <dgm:pt modelId="{58081776-89B6-4099-B308-9AA95428D480}" type="pres">
      <dgm:prSet presAssocID="{E616640D-E6DE-4B17-9CEE-0967596FEDAE}" presName="compositeB" presStyleCnt="0"/>
      <dgm:spPr/>
    </dgm:pt>
    <dgm:pt modelId="{511CC0FB-CC5F-4CD2-9492-6BEC45FC6EB8}" type="pres">
      <dgm:prSet presAssocID="{E616640D-E6DE-4B17-9CEE-0967596FEDAE}" presName="textB" presStyleLbl="revTx" presStyleIdx="1" presStyleCnt="4" custLinFactX="-62739" custLinFactNeighborX="-100000" custLinFactNeighborY="-66017">
        <dgm:presLayoutVars>
          <dgm:bulletEnabled val="1"/>
        </dgm:presLayoutVars>
      </dgm:prSet>
      <dgm:spPr/>
      <dgm:t>
        <a:bodyPr/>
        <a:lstStyle/>
        <a:p>
          <a:endParaRPr lang="en-US"/>
        </a:p>
      </dgm:t>
    </dgm:pt>
    <dgm:pt modelId="{4377FEC5-06E6-46FE-991E-3F764B5E7389}" type="pres">
      <dgm:prSet presAssocID="{E616640D-E6DE-4B17-9CEE-0967596FEDAE}" presName="circleB" presStyleLbl="node1" presStyleIdx="1" presStyleCnt="4" custLinFactX="-700000" custLinFactNeighborX="-738539" custLinFactNeighborY="-12882"/>
      <dgm:spPr>
        <a:solidFill>
          <a:schemeClr val="bg1">
            <a:lumMod val="75000"/>
          </a:schemeClr>
        </a:solidFill>
        <a:ln>
          <a:solidFill>
            <a:srgbClr val="FFFFFF"/>
          </a:solidFill>
        </a:ln>
      </dgm:spPr>
    </dgm:pt>
    <dgm:pt modelId="{19AB8FE7-6509-4F4F-8340-DB5A28B7C619}" type="pres">
      <dgm:prSet presAssocID="{E616640D-E6DE-4B17-9CEE-0967596FEDAE}" presName="spaceB" presStyleCnt="0"/>
      <dgm:spPr/>
    </dgm:pt>
    <dgm:pt modelId="{6321760D-1D75-4AFB-80EC-F7CBE70CCE10}" type="pres">
      <dgm:prSet presAssocID="{5AC154EA-833B-4C66-B238-98276EE03B11}" presName="space" presStyleCnt="0"/>
      <dgm:spPr/>
    </dgm:pt>
    <dgm:pt modelId="{E71B24CC-86DC-417E-85AC-1811C744B065}" type="pres">
      <dgm:prSet presAssocID="{672DCF10-649E-4B26-BE1C-94E61F818673}" presName="compositeA" presStyleCnt="0"/>
      <dgm:spPr/>
    </dgm:pt>
    <dgm:pt modelId="{C887E1E4-AC07-4AC8-879D-9FEF29BEAE95}" type="pres">
      <dgm:prSet presAssocID="{672DCF10-649E-4B26-BE1C-94E61F818673}" presName="textA" presStyleLbl="revTx" presStyleIdx="2" presStyleCnt="4" custLinFactX="-57736" custLinFactNeighborX="-100000" custLinFactNeighborY="67121">
        <dgm:presLayoutVars>
          <dgm:bulletEnabled val="1"/>
        </dgm:presLayoutVars>
      </dgm:prSet>
      <dgm:spPr/>
      <dgm:t>
        <a:bodyPr/>
        <a:lstStyle/>
        <a:p>
          <a:endParaRPr lang="en-US"/>
        </a:p>
      </dgm:t>
    </dgm:pt>
    <dgm:pt modelId="{299FF1A2-0672-4037-A67A-ED9226165079}" type="pres">
      <dgm:prSet presAssocID="{672DCF10-649E-4B26-BE1C-94E61F818673}" presName="circleA" presStyleLbl="node1" presStyleIdx="2" presStyleCnt="4" custLinFactX="-699893" custLinFactNeighborX="-700000" custLinFactNeighborY="-8589"/>
      <dgm:spPr>
        <a:solidFill>
          <a:schemeClr val="bg1">
            <a:lumMod val="75000"/>
          </a:schemeClr>
        </a:solidFill>
      </dgm:spPr>
    </dgm:pt>
    <dgm:pt modelId="{98E10A90-1BD7-4A32-A200-87F1ABD7B8E9}" type="pres">
      <dgm:prSet presAssocID="{672DCF10-649E-4B26-BE1C-94E61F818673}" presName="spaceA" presStyleCnt="0"/>
      <dgm:spPr/>
    </dgm:pt>
    <dgm:pt modelId="{BEC9A113-B059-43D7-86C8-A7740AB532F4}" type="pres">
      <dgm:prSet presAssocID="{4AC000AF-2A99-40DE-AF98-0410DB7D53AF}" presName="space" presStyleCnt="0"/>
      <dgm:spPr/>
    </dgm:pt>
    <dgm:pt modelId="{8DF0CA6D-3CCA-4A43-AA74-CDAFE9268FCF}" type="pres">
      <dgm:prSet presAssocID="{BE01FD7E-D648-4032-A4E8-D8794B076E92}" presName="compositeB" presStyleCnt="0"/>
      <dgm:spPr/>
    </dgm:pt>
    <dgm:pt modelId="{32505A75-54E9-4A77-9C83-D74425BAA592}" type="pres">
      <dgm:prSet presAssocID="{BE01FD7E-D648-4032-A4E8-D8794B076E92}" presName="textB" presStyleLbl="revTx" presStyleIdx="3" presStyleCnt="4" custLinFactX="-47355" custLinFactNeighborX="-100000" custLinFactNeighborY="-65669">
        <dgm:presLayoutVars>
          <dgm:bulletEnabled val="1"/>
        </dgm:presLayoutVars>
      </dgm:prSet>
      <dgm:spPr/>
      <dgm:t>
        <a:bodyPr/>
        <a:lstStyle/>
        <a:p>
          <a:endParaRPr lang="en-US"/>
        </a:p>
      </dgm:t>
    </dgm:pt>
    <dgm:pt modelId="{4D475578-4818-496B-8F1F-4256B3F371DE}" type="pres">
      <dgm:prSet presAssocID="{BE01FD7E-D648-4032-A4E8-D8794B076E92}" presName="circleB" presStyleLbl="node1" presStyleIdx="3" presStyleCnt="4" custLinFactX="-626891" custLinFactNeighborX="-700000" custLinFactNeighborY="-8587"/>
      <dgm:spPr>
        <a:solidFill>
          <a:schemeClr val="bg1">
            <a:lumMod val="75000"/>
          </a:schemeClr>
        </a:solidFill>
      </dgm:spPr>
    </dgm:pt>
    <dgm:pt modelId="{94121B25-C21B-4946-85BB-CE4EEAD10457}" type="pres">
      <dgm:prSet presAssocID="{BE01FD7E-D648-4032-A4E8-D8794B076E92}" presName="spaceB" presStyleCnt="0"/>
      <dgm:spPr/>
    </dgm:pt>
  </dgm:ptLst>
  <dgm:cxnLst>
    <dgm:cxn modelId="{F656E18C-B0CF-421A-B84A-309941B546CB}" srcId="{CC839167-BB59-4A38-8A1E-8A418DE6040F}" destId="{672DCF10-649E-4B26-BE1C-94E61F818673}" srcOrd="2" destOrd="0" parTransId="{EE2C3E75-92C5-4036-8E89-E0F114614EF0}" sibTransId="{4AC000AF-2A99-40DE-AF98-0410DB7D53AF}"/>
    <dgm:cxn modelId="{CF44F5CA-A6A0-9E40-8A86-FC37BD811D6A}" type="presOf" srcId="{E616640D-E6DE-4B17-9CEE-0967596FEDAE}" destId="{511CC0FB-CC5F-4CD2-9492-6BEC45FC6EB8}" srcOrd="0" destOrd="0" presId="urn:microsoft.com/office/officeart/2005/8/layout/hProcess11"/>
    <dgm:cxn modelId="{8CD20148-0CA2-3046-BBBF-791BD0423953}" type="presOf" srcId="{672DCF10-649E-4B26-BE1C-94E61F818673}" destId="{C887E1E4-AC07-4AC8-879D-9FEF29BEAE95}" srcOrd="0" destOrd="0" presId="urn:microsoft.com/office/officeart/2005/8/layout/hProcess11"/>
    <dgm:cxn modelId="{A305A751-FB7D-4892-B85B-2DAA3339F3D7}" srcId="{CC839167-BB59-4A38-8A1E-8A418DE6040F}" destId="{BE01FD7E-D648-4032-A4E8-D8794B076E92}" srcOrd="3" destOrd="0" parTransId="{B5C067F3-0AA1-4E2E-817E-4605D8251D3F}" sibTransId="{6E4B2A90-4DCF-4D9F-BE8F-E363B3F68E8C}"/>
    <dgm:cxn modelId="{5240AB70-A899-4B4D-A2A3-B3961273E6B2}" srcId="{CC839167-BB59-4A38-8A1E-8A418DE6040F}" destId="{E616640D-E6DE-4B17-9CEE-0967596FEDAE}" srcOrd="1" destOrd="0" parTransId="{CC39D527-F0B1-426B-91C5-406A63E6CCD1}" sibTransId="{5AC154EA-833B-4C66-B238-98276EE03B11}"/>
    <dgm:cxn modelId="{CB4A39B9-1662-F54E-B2BF-E91A17C8D234}" type="presOf" srcId="{CC839167-BB59-4A38-8A1E-8A418DE6040F}" destId="{510B73DF-1EBE-480F-B03D-062A8DEC2BBF}" srcOrd="0" destOrd="0" presId="urn:microsoft.com/office/officeart/2005/8/layout/hProcess11"/>
    <dgm:cxn modelId="{36456A69-B75A-4846-9B4C-C9750D3DA88B}" type="presOf" srcId="{36288A31-513C-4620-93BA-8DE44BBA97CB}" destId="{13591400-8908-4610-906C-43E02493E68A}" srcOrd="0" destOrd="0" presId="urn:microsoft.com/office/officeart/2005/8/layout/hProcess11"/>
    <dgm:cxn modelId="{8E8783FB-8362-304D-B165-47A3BE841375}" type="presOf" srcId="{BE01FD7E-D648-4032-A4E8-D8794B076E92}" destId="{32505A75-54E9-4A77-9C83-D74425BAA592}" srcOrd="0" destOrd="0" presId="urn:microsoft.com/office/officeart/2005/8/layout/hProcess11"/>
    <dgm:cxn modelId="{3AE2F52D-4490-46BC-8856-27BC01C6D15E}" srcId="{CC839167-BB59-4A38-8A1E-8A418DE6040F}" destId="{36288A31-513C-4620-93BA-8DE44BBA97CB}" srcOrd="0" destOrd="0" parTransId="{74505C57-7A63-4DF9-9E20-B1D105CC3C5E}" sibTransId="{92B40020-99E1-4D71-97BA-705F264AB628}"/>
    <dgm:cxn modelId="{977AEB18-D36C-0B47-B569-00B9849E3751}" type="presParOf" srcId="{510B73DF-1EBE-480F-B03D-062A8DEC2BBF}" destId="{8843CC4C-FF4F-43D4-9F0D-CAE752F12E7C}" srcOrd="0" destOrd="0" presId="urn:microsoft.com/office/officeart/2005/8/layout/hProcess11"/>
    <dgm:cxn modelId="{8DDCD5AB-D00F-DF4D-AF16-576A2146F466}" type="presParOf" srcId="{510B73DF-1EBE-480F-B03D-062A8DEC2BBF}" destId="{8CCE6400-DECC-4CC8-9EF9-84D1E3443710}" srcOrd="1" destOrd="0" presId="urn:microsoft.com/office/officeart/2005/8/layout/hProcess11"/>
    <dgm:cxn modelId="{640D91E1-00DC-DE45-9B0B-FBECD1400658}" type="presParOf" srcId="{8CCE6400-DECC-4CC8-9EF9-84D1E3443710}" destId="{1535C3FB-1B17-4E91-9658-C847329878CF}" srcOrd="0" destOrd="0" presId="urn:microsoft.com/office/officeart/2005/8/layout/hProcess11"/>
    <dgm:cxn modelId="{9971CCF5-A918-C043-885D-E218C5669817}" type="presParOf" srcId="{1535C3FB-1B17-4E91-9658-C847329878CF}" destId="{13591400-8908-4610-906C-43E02493E68A}" srcOrd="0" destOrd="0" presId="urn:microsoft.com/office/officeart/2005/8/layout/hProcess11"/>
    <dgm:cxn modelId="{80921AF7-B663-9E46-9E39-D95D80A315D8}" type="presParOf" srcId="{1535C3FB-1B17-4E91-9658-C847329878CF}" destId="{2229ACF8-1B34-411A-AFE1-493C8DD8CECD}" srcOrd="1" destOrd="0" presId="urn:microsoft.com/office/officeart/2005/8/layout/hProcess11"/>
    <dgm:cxn modelId="{AE960BF5-D846-4847-A7B2-3D2AF7F68C3D}" type="presParOf" srcId="{1535C3FB-1B17-4E91-9658-C847329878CF}" destId="{74D30A78-F1D2-4C50-83ED-7DC9DC197EC4}" srcOrd="2" destOrd="0" presId="urn:microsoft.com/office/officeart/2005/8/layout/hProcess11"/>
    <dgm:cxn modelId="{CDBDDCA4-7874-CA45-9C8C-3C1BEAFA057B}" type="presParOf" srcId="{8CCE6400-DECC-4CC8-9EF9-84D1E3443710}" destId="{30885F12-9547-4EE9-9A1F-6C7DB9C60E85}" srcOrd="1" destOrd="0" presId="urn:microsoft.com/office/officeart/2005/8/layout/hProcess11"/>
    <dgm:cxn modelId="{961B8D49-07C9-FA42-8A94-EA722BC2AC6A}" type="presParOf" srcId="{8CCE6400-DECC-4CC8-9EF9-84D1E3443710}" destId="{58081776-89B6-4099-B308-9AA95428D480}" srcOrd="2" destOrd="0" presId="urn:microsoft.com/office/officeart/2005/8/layout/hProcess11"/>
    <dgm:cxn modelId="{15AC97BC-A5D7-AC4A-B46F-C9DD39170365}" type="presParOf" srcId="{58081776-89B6-4099-B308-9AA95428D480}" destId="{511CC0FB-CC5F-4CD2-9492-6BEC45FC6EB8}" srcOrd="0" destOrd="0" presId="urn:microsoft.com/office/officeart/2005/8/layout/hProcess11"/>
    <dgm:cxn modelId="{96B58D1C-9B77-D743-BEBD-20D46E076871}" type="presParOf" srcId="{58081776-89B6-4099-B308-9AA95428D480}" destId="{4377FEC5-06E6-46FE-991E-3F764B5E7389}" srcOrd="1" destOrd="0" presId="urn:microsoft.com/office/officeart/2005/8/layout/hProcess11"/>
    <dgm:cxn modelId="{BBAEFD29-B3CE-B749-88F4-F15DD77E095C}" type="presParOf" srcId="{58081776-89B6-4099-B308-9AA95428D480}" destId="{19AB8FE7-6509-4F4F-8340-DB5A28B7C619}" srcOrd="2" destOrd="0" presId="urn:microsoft.com/office/officeart/2005/8/layout/hProcess11"/>
    <dgm:cxn modelId="{FC5341C9-65B4-044F-B336-787734399DAA}" type="presParOf" srcId="{8CCE6400-DECC-4CC8-9EF9-84D1E3443710}" destId="{6321760D-1D75-4AFB-80EC-F7CBE70CCE10}" srcOrd="3" destOrd="0" presId="urn:microsoft.com/office/officeart/2005/8/layout/hProcess11"/>
    <dgm:cxn modelId="{A52E8776-905A-034E-9C81-D824E4ED0F45}" type="presParOf" srcId="{8CCE6400-DECC-4CC8-9EF9-84D1E3443710}" destId="{E71B24CC-86DC-417E-85AC-1811C744B065}" srcOrd="4" destOrd="0" presId="urn:microsoft.com/office/officeart/2005/8/layout/hProcess11"/>
    <dgm:cxn modelId="{4C07EFFA-8040-6F46-B7EA-9AEB7A137FED}" type="presParOf" srcId="{E71B24CC-86DC-417E-85AC-1811C744B065}" destId="{C887E1E4-AC07-4AC8-879D-9FEF29BEAE95}" srcOrd="0" destOrd="0" presId="urn:microsoft.com/office/officeart/2005/8/layout/hProcess11"/>
    <dgm:cxn modelId="{12E0D3D8-2EBE-044D-A6ED-C452989BDA7A}" type="presParOf" srcId="{E71B24CC-86DC-417E-85AC-1811C744B065}" destId="{299FF1A2-0672-4037-A67A-ED9226165079}" srcOrd="1" destOrd="0" presId="urn:microsoft.com/office/officeart/2005/8/layout/hProcess11"/>
    <dgm:cxn modelId="{C8E9447E-CD1D-4544-8B43-FE49627ABE22}" type="presParOf" srcId="{E71B24CC-86DC-417E-85AC-1811C744B065}" destId="{98E10A90-1BD7-4A32-A200-87F1ABD7B8E9}" srcOrd="2" destOrd="0" presId="urn:microsoft.com/office/officeart/2005/8/layout/hProcess11"/>
    <dgm:cxn modelId="{566A43EE-FBB5-E04C-AE8B-9A98EDBAA351}" type="presParOf" srcId="{8CCE6400-DECC-4CC8-9EF9-84D1E3443710}" destId="{BEC9A113-B059-43D7-86C8-A7740AB532F4}" srcOrd="5" destOrd="0" presId="urn:microsoft.com/office/officeart/2005/8/layout/hProcess11"/>
    <dgm:cxn modelId="{B7481D68-A2D5-6848-8E8F-33A3A4944CDC}" type="presParOf" srcId="{8CCE6400-DECC-4CC8-9EF9-84D1E3443710}" destId="{8DF0CA6D-3CCA-4A43-AA74-CDAFE9268FCF}" srcOrd="6" destOrd="0" presId="urn:microsoft.com/office/officeart/2005/8/layout/hProcess11"/>
    <dgm:cxn modelId="{4DE8A508-27F4-FE47-81F0-267D996AE68B}" type="presParOf" srcId="{8DF0CA6D-3CCA-4A43-AA74-CDAFE9268FCF}" destId="{32505A75-54E9-4A77-9C83-D74425BAA592}" srcOrd="0" destOrd="0" presId="urn:microsoft.com/office/officeart/2005/8/layout/hProcess11"/>
    <dgm:cxn modelId="{46821081-537F-3F44-9722-D2E5D9B029AC}" type="presParOf" srcId="{8DF0CA6D-3CCA-4A43-AA74-CDAFE9268FCF}" destId="{4D475578-4818-496B-8F1F-4256B3F371DE}" srcOrd="1" destOrd="0" presId="urn:microsoft.com/office/officeart/2005/8/layout/hProcess11"/>
    <dgm:cxn modelId="{AD83D154-56FD-4D42-9B07-9C2AFCE96DB7}" type="presParOf" srcId="{8DF0CA6D-3CCA-4A43-AA74-CDAFE9268FCF}" destId="{94121B25-C21B-4946-85BB-CE4EEAD10457}"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839167-BB59-4A38-8A1E-8A418DE6040F}" type="doc">
      <dgm:prSet loTypeId="urn:microsoft.com/office/officeart/2005/8/layout/hProcess11" loCatId="process" qsTypeId="urn:microsoft.com/office/officeart/2005/8/quickstyle/simple1" qsCatId="simple" csTypeId="urn:microsoft.com/office/officeart/2005/8/colors/colorful3" csCatId="colorful" phldr="1"/>
      <dgm:spPr/>
      <dgm:t>
        <a:bodyPr/>
        <a:lstStyle/>
        <a:p>
          <a:endParaRPr lang="en-US"/>
        </a:p>
      </dgm:t>
    </dgm:pt>
    <dgm:pt modelId="{36288A31-513C-4620-93BA-8DE44BBA97CB}">
      <dgm:prSet phldrT="[文本]" custT="1"/>
      <dgm:spPr/>
      <dgm:t>
        <a:bodyPr/>
        <a:lstStyle/>
        <a:p>
          <a:r>
            <a:rPr lang="en-US" sz="4000" b="1" dirty="0">
              <a:solidFill>
                <a:srgbClr val="FFC000"/>
              </a:solidFill>
            </a:rPr>
            <a:t>STEP1</a:t>
          </a:r>
        </a:p>
      </dgm:t>
    </dgm:pt>
    <dgm:pt modelId="{74505C57-7A63-4DF9-9E20-B1D105CC3C5E}" type="parTrans" cxnId="{3AE2F52D-4490-46BC-8856-27BC01C6D15E}">
      <dgm:prSet/>
      <dgm:spPr/>
      <dgm:t>
        <a:bodyPr/>
        <a:lstStyle/>
        <a:p>
          <a:endParaRPr lang="en-US"/>
        </a:p>
      </dgm:t>
    </dgm:pt>
    <dgm:pt modelId="{92B40020-99E1-4D71-97BA-705F264AB628}" type="sibTrans" cxnId="{3AE2F52D-4490-46BC-8856-27BC01C6D15E}">
      <dgm:prSet/>
      <dgm:spPr/>
      <dgm:t>
        <a:bodyPr/>
        <a:lstStyle/>
        <a:p>
          <a:endParaRPr lang="en-US"/>
        </a:p>
      </dgm:t>
    </dgm:pt>
    <dgm:pt modelId="{E616640D-E6DE-4B17-9CEE-0967596FEDAE}">
      <dgm:prSet phldrT="[文本]"/>
      <dgm:spPr/>
      <dgm:t>
        <a:bodyPr/>
        <a:lstStyle/>
        <a:p>
          <a:r>
            <a:rPr lang="en-US" dirty="0">
              <a:solidFill>
                <a:schemeClr val="tx2">
                  <a:lumMod val="60000"/>
                  <a:lumOff val="40000"/>
                </a:schemeClr>
              </a:solidFill>
            </a:rPr>
            <a:t>STEP2</a:t>
          </a:r>
        </a:p>
      </dgm:t>
    </dgm:pt>
    <dgm:pt modelId="{CC39D527-F0B1-426B-91C5-406A63E6CCD1}" type="parTrans" cxnId="{5240AB70-A899-4B4D-A2A3-B3961273E6B2}">
      <dgm:prSet/>
      <dgm:spPr/>
      <dgm:t>
        <a:bodyPr/>
        <a:lstStyle/>
        <a:p>
          <a:endParaRPr lang="en-US"/>
        </a:p>
      </dgm:t>
    </dgm:pt>
    <dgm:pt modelId="{5AC154EA-833B-4C66-B238-98276EE03B11}" type="sibTrans" cxnId="{5240AB70-A899-4B4D-A2A3-B3961273E6B2}">
      <dgm:prSet/>
      <dgm:spPr/>
      <dgm:t>
        <a:bodyPr/>
        <a:lstStyle/>
        <a:p>
          <a:endParaRPr lang="en-US"/>
        </a:p>
      </dgm:t>
    </dgm:pt>
    <dgm:pt modelId="{672DCF10-649E-4B26-BE1C-94E61F818673}">
      <dgm:prSet phldrT="[文本]"/>
      <dgm:spPr/>
      <dgm:t>
        <a:bodyPr/>
        <a:lstStyle/>
        <a:p>
          <a:r>
            <a:rPr lang="en-US" dirty="0">
              <a:solidFill>
                <a:schemeClr val="tx2">
                  <a:lumMod val="60000"/>
                  <a:lumOff val="40000"/>
                </a:schemeClr>
              </a:solidFill>
            </a:rPr>
            <a:t>STEP3</a:t>
          </a:r>
        </a:p>
      </dgm:t>
    </dgm:pt>
    <dgm:pt modelId="{EE2C3E75-92C5-4036-8E89-E0F114614EF0}" type="parTrans" cxnId="{F656E18C-B0CF-421A-B84A-309941B546CB}">
      <dgm:prSet/>
      <dgm:spPr/>
      <dgm:t>
        <a:bodyPr/>
        <a:lstStyle/>
        <a:p>
          <a:endParaRPr lang="en-US"/>
        </a:p>
      </dgm:t>
    </dgm:pt>
    <dgm:pt modelId="{4AC000AF-2A99-40DE-AF98-0410DB7D53AF}" type="sibTrans" cxnId="{F656E18C-B0CF-421A-B84A-309941B546CB}">
      <dgm:prSet/>
      <dgm:spPr/>
      <dgm:t>
        <a:bodyPr/>
        <a:lstStyle/>
        <a:p>
          <a:endParaRPr lang="en-US"/>
        </a:p>
      </dgm:t>
    </dgm:pt>
    <dgm:pt modelId="{BE01FD7E-D648-4032-A4E8-D8794B076E92}">
      <dgm:prSet phldrT="[文本]"/>
      <dgm:spPr/>
      <dgm:t>
        <a:bodyPr/>
        <a:lstStyle/>
        <a:p>
          <a:r>
            <a:rPr lang="en-US" dirty="0">
              <a:solidFill>
                <a:schemeClr val="tx2">
                  <a:lumMod val="60000"/>
                  <a:lumOff val="40000"/>
                </a:schemeClr>
              </a:solidFill>
            </a:rPr>
            <a:t>STEP4</a:t>
          </a:r>
        </a:p>
      </dgm:t>
    </dgm:pt>
    <dgm:pt modelId="{B5C067F3-0AA1-4E2E-817E-4605D8251D3F}" type="parTrans" cxnId="{A305A751-FB7D-4892-B85B-2DAA3339F3D7}">
      <dgm:prSet/>
      <dgm:spPr/>
      <dgm:t>
        <a:bodyPr/>
        <a:lstStyle/>
        <a:p>
          <a:endParaRPr lang="en-US"/>
        </a:p>
      </dgm:t>
    </dgm:pt>
    <dgm:pt modelId="{6E4B2A90-4DCF-4D9F-BE8F-E363B3F68E8C}" type="sibTrans" cxnId="{A305A751-FB7D-4892-B85B-2DAA3339F3D7}">
      <dgm:prSet/>
      <dgm:spPr/>
      <dgm:t>
        <a:bodyPr/>
        <a:lstStyle/>
        <a:p>
          <a:endParaRPr lang="en-US"/>
        </a:p>
      </dgm:t>
    </dgm:pt>
    <dgm:pt modelId="{510B73DF-1EBE-480F-B03D-062A8DEC2BBF}" type="pres">
      <dgm:prSet presAssocID="{CC839167-BB59-4A38-8A1E-8A418DE6040F}" presName="Name0" presStyleCnt="0">
        <dgm:presLayoutVars>
          <dgm:dir/>
          <dgm:resizeHandles val="exact"/>
        </dgm:presLayoutVars>
      </dgm:prSet>
      <dgm:spPr/>
      <dgm:t>
        <a:bodyPr/>
        <a:lstStyle/>
        <a:p>
          <a:endParaRPr lang="en-US"/>
        </a:p>
      </dgm:t>
    </dgm:pt>
    <dgm:pt modelId="{8843CC4C-FF4F-43D4-9F0D-CAE752F12E7C}" type="pres">
      <dgm:prSet presAssocID="{CC839167-BB59-4A38-8A1E-8A418DE6040F}" presName="arrow" presStyleLbl="bgShp" presStyleIdx="0" presStyleCnt="1"/>
      <dgm:spPr>
        <a:solidFill>
          <a:schemeClr val="tx2">
            <a:lumMod val="20000"/>
            <a:lumOff val="80000"/>
          </a:schemeClr>
        </a:solidFill>
      </dgm:spPr>
    </dgm:pt>
    <dgm:pt modelId="{8CCE6400-DECC-4CC8-9EF9-84D1E3443710}" type="pres">
      <dgm:prSet presAssocID="{CC839167-BB59-4A38-8A1E-8A418DE6040F}" presName="points" presStyleCnt="0"/>
      <dgm:spPr/>
    </dgm:pt>
    <dgm:pt modelId="{1535C3FB-1B17-4E91-9658-C847329878CF}" type="pres">
      <dgm:prSet presAssocID="{36288A31-513C-4620-93BA-8DE44BBA97CB}" presName="compositeA" presStyleCnt="0"/>
      <dgm:spPr/>
    </dgm:pt>
    <dgm:pt modelId="{13591400-8908-4610-906C-43E02493E68A}" type="pres">
      <dgm:prSet presAssocID="{36288A31-513C-4620-93BA-8DE44BBA97CB}" presName="textA" presStyleLbl="revTx" presStyleIdx="0" presStyleCnt="4" custScaleX="201333" custScaleY="73912" custLinFactY="42133" custLinFactNeighborX="70645" custLinFactNeighborY="100000">
        <dgm:presLayoutVars>
          <dgm:bulletEnabled val="1"/>
        </dgm:presLayoutVars>
      </dgm:prSet>
      <dgm:spPr/>
      <dgm:t>
        <a:bodyPr/>
        <a:lstStyle/>
        <a:p>
          <a:endParaRPr lang="en-US"/>
        </a:p>
      </dgm:t>
    </dgm:pt>
    <dgm:pt modelId="{2229ACF8-1B34-411A-AFE1-493C8DD8CECD}" type="pres">
      <dgm:prSet presAssocID="{36288A31-513C-4620-93BA-8DE44BBA97CB}" presName="circleA" presStyleLbl="node1" presStyleIdx="0" presStyleCnt="4" custScaleX="371014" custScaleY="371014" custLinFactX="-50290" custLinFactNeighborX="-100000" custLinFactNeighborY="16624"/>
      <dgm:spPr>
        <a:solidFill>
          <a:srgbClr val="FFC000"/>
        </a:solidFill>
        <a:ln>
          <a:solidFill>
            <a:srgbClr val="FFFFFF"/>
          </a:solidFill>
        </a:ln>
      </dgm:spPr>
    </dgm:pt>
    <dgm:pt modelId="{74D30A78-F1D2-4C50-83ED-7DC9DC197EC4}" type="pres">
      <dgm:prSet presAssocID="{36288A31-513C-4620-93BA-8DE44BBA97CB}" presName="spaceA" presStyleCnt="0"/>
      <dgm:spPr/>
    </dgm:pt>
    <dgm:pt modelId="{30885F12-9547-4EE9-9A1F-6C7DB9C60E85}" type="pres">
      <dgm:prSet presAssocID="{92B40020-99E1-4D71-97BA-705F264AB628}" presName="space" presStyleCnt="0"/>
      <dgm:spPr/>
    </dgm:pt>
    <dgm:pt modelId="{58081776-89B6-4099-B308-9AA95428D480}" type="pres">
      <dgm:prSet presAssocID="{E616640D-E6DE-4B17-9CEE-0967596FEDAE}" presName="compositeB" presStyleCnt="0"/>
      <dgm:spPr/>
    </dgm:pt>
    <dgm:pt modelId="{511CC0FB-CC5F-4CD2-9492-6BEC45FC6EB8}" type="pres">
      <dgm:prSet presAssocID="{E616640D-E6DE-4B17-9CEE-0967596FEDAE}" presName="textB" presStyleLbl="revTx" presStyleIdx="1" presStyleCnt="4" custLinFactNeighborX="40478" custLinFactNeighborY="-64946">
        <dgm:presLayoutVars>
          <dgm:bulletEnabled val="1"/>
        </dgm:presLayoutVars>
      </dgm:prSet>
      <dgm:spPr/>
      <dgm:t>
        <a:bodyPr/>
        <a:lstStyle/>
        <a:p>
          <a:endParaRPr lang="en-US"/>
        </a:p>
      </dgm:t>
    </dgm:pt>
    <dgm:pt modelId="{4377FEC5-06E6-46FE-991E-3F764B5E7389}" type="pres">
      <dgm:prSet presAssocID="{E616640D-E6DE-4B17-9CEE-0967596FEDAE}" presName="circleB" presStyleLbl="node1" presStyleIdx="1" presStyleCnt="4" custLinFactNeighborX="-34352"/>
      <dgm:spPr>
        <a:solidFill>
          <a:schemeClr val="bg1">
            <a:lumMod val="75000"/>
          </a:schemeClr>
        </a:solidFill>
        <a:ln>
          <a:solidFill>
            <a:srgbClr val="FFFFFF"/>
          </a:solidFill>
        </a:ln>
      </dgm:spPr>
    </dgm:pt>
    <dgm:pt modelId="{19AB8FE7-6509-4F4F-8340-DB5A28B7C619}" type="pres">
      <dgm:prSet presAssocID="{E616640D-E6DE-4B17-9CEE-0967596FEDAE}" presName="spaceB" presStyleCnt="0"/>
      <dgm:spPr/>
    </dgm:pt>
    <dgm:pt modelId="{6321760D-1D75-4AFB-80EC-F7CBE70CCE10}" type="pres">
      <dgm:prSet presAssocID="{5AC154EA-833B-4C66-B238-98276EE03B11}" presName="space" presStyleCnt="0"/>
      <dgm:spPr/>
    </dgm:pt>
    <dgm:pt modelId="{E71B24CC-86DC-417E-85AC-1811C744B065}" type="pres">
      <dgm:prSet presAssocID="{672DCF10-649E-4B26-BE1C-94E61F818673}" presName="compositeA" presStyleCnt="0"/>
      <dgm:spPr/>
    </dgm:pt>
    <dgm:pt modelId="{C887E1E4-AC07-4AC8-879D-9FEF29BEAE95}" type="pres">
      <dgm:prSet presAssocID="{672DCF10-649E-4B26-BE1C-94E61F818673}" presName="textA" presStyleLbl="revTx" presStyleIdx="2" presStyleCnt="4" custLinFactNeighborX="44857" custLinFactNeighborY="68195">
        <dgm:presLayoutVars>
          <dgm:bulletEnabled val="1"/>
        </dgm:presLayoutVars>
      </dgm:prSet>
      <dgm:spPr/>
      <dgm:t>
        <a:bodyPr/>
        <a:lstStyle/>
        <a:p>
          <a:endParaRPr lang="en-US"/>
        </a:p>
      </dgm:t>
    </dgm:pt>
    <dgm:pt modelId="{299FF1A2-0672-4037-A67A-ED9226165079}" type="pres">
      <dgm:prSet presAssocID="{672DCF10-649E-4B26-BE1C-94E61F818673}" presName="circleA" presStyleLbl="node1" presStyleIdx="2" presStyleCnt="4"/>
      <dgm:spPr>
        <a:solidFill>
          <a:schemeClr val="bg1">
            <a:lumMod val="75000"/>
          </a:schemeClr>
        </a:solidFill>
      </dgm:spPr>
    </dgm:pt>
    <dgm:pt modelId="{98E10A90-1BD7-4A32-A200-87F1ABD7B8E9}" type="pres">
      <dgm:prSet presAssocID="{672DCF10-649E-4B26-BE1C-94E61F818673}" presName="spaceA" presStyleCnt="0"/>
      <dgm:spPr/>
    </dgm:pt>
    <dgm:pt modelId="{BEC9A113-B059-43D7-86C8-A7740AB532F4}" type="pres">
      <dgm:prSet presAssocID="{4AC000AF-2A99-40DE-AF98-0410DB7D53AF}" presName="space" presStyleCnt="0"/>
      <dgm:spPr/>
    </dgm:pt>
    <dgm:pt modelId="{8DF0CA6D-3CCA-4A43-AA74-CDAFE9268FCF}" type="pres">
      <dgm:prSet presAssocID="{BE01FD7E-D648-4032-A4E8-D8794B076E92}" presName="compositeB" presStyleCnt="0"/>
      <dgm:spPr/>
    </dgm:pt>
    <dgm:pt modelId="{32505A75-54E9-4A77-9C83-D74425BAA592}" type="pres">
      <dgm:prSet presAssocID="{BE01FD7E-D648-4032-A4E8-D8794B076E92}" presName="textB" presStyleLbl="revTx" presStyleIdx="3" presStyleCnt="4" custLinFactNeighborX="43980" custLinFactNeighborY="-65670">
        <dgm:presLayoutVars>
          <dgm:bulletEnabled val="1"/>
        </dgm:presLayoutVars>
      </dgm:prSet>
      <dgm:spPr/>
      <dgm:t>
        <a:bodyPr/>
        <a:lstStyle/>
        <a:p>
          <a:endParaRPr lang="en-US"/>
        </a:p>
      </dgm:t>
    </dgm:pt>
    <dgm:pt modelId="{4D475578-4818-496B-8F1F-4256B3F371DE}" type="pres">
      <dgm:prSet presAssocID="{BE01FD7E-D648-4032-A4E8-D8794B076E92}" presName="circleB" presStyleLbl="node1" presStyleIdx="3" presStyleCnt="4"/>
      <dgm:spPr>
        <a:solidFill>
          <a:schemeClr val="bg1">
            <a:lumMod val="75000"/>
          </a:schemeClr>
        </a:solidFill>
      </dgm:spPr>
    </dgm:pt>
    <dgm:pt modelId="{94121B25-C21B-4946-85BB-CE4EEAD10457}" type="pres">
      <dgm:prSet presAssocID="{BE01FD7E-D648-4032-A4E8-D8794B076E92}" presName="spaceB" presStyleCnt="0"/>
      <dgm:spPr/>
    </dgm:pt>
  </dgm:ptLst>
  <dgm:cxnLst>
    <dgm:cxn modelId="{5240AB70-A899-4B4D-A2A3-B3961273E6B2}" srcId="{CC839167-BB59-4A38-8A1E-8A418DE6040F}" destId="{E616640D-E6DE-4B17-9CEE-0967596FEDAE}" srcOrd="1" destOrd="0" parTransId="{CC39D527-F0B1-426B-91C5-406A63E6CCD1}" sibTransId="{5AC154EA-833B-4C66-B238-98276EE03B11}"/>
    <dgm:cxn modelId="{4C5CDC08-B95C-9842-9A37-EE8E2BD95F6C}" type="presOf" srcId="{672DCF10-649E-4B26-BE1C-94E61F818673}" destId="{C887E1E4-AC07-4AC8-879D-9FEF29BEAE95}" srcOrd="0" destOrd="0" presId="urn:microsoft.com/office/officeart/2005/8/layout/hProcess11"/>
    <dgm:cxn modelId="{8B531A51-83D7-9842-918E-944BE9976B6F}" type="presOf" srcId="{BE01FD7E-D648-4032-A4E8-D8794B076E92}" destId="{32505A75-54E9-4A77-9C83-D74425BAA592}" srcOrd="0" destOrd="0" presId="urn:microsoft.com/office/officeart/2005/8/layout/hProcess11"/>
    <dgm:cxn modelId="{F656E18C-B0CF-421A-B84A-309941B546CB}" srcId="{CC839167-BB59-4A38-8A1E-8A418DE6040F}" destId="{672DCF10-649E-4B26-BE1C-94E61F818673}" srcOrd="2" destOrd="0" parTransId="{EE2C3E75-92C5-4036-8E89-E0F114614EF0}" sibTransId="{4AC000AF-2A99-40DE-AF98-0410DB7D53AF}"/>
    <dgm:cxn modelId="{3D50AEF6-F3F9-7E47-87E6-FB8026BC7493}" type="presOf" srcId="{CC839167-BB59-4A38-8A1E-8A418DE6040F}" destId="{510B73DF-1EBE-480F-B03D-062A8DEC2BBF}" srcOrd="0" destOrd="0" presId="urn:microsoft.com/office/officeart/2005/8/layout/hProcess11"/>
    <dgm:cxn modelId="{CDCE3B1E-0FEC-BF4E-823F-D708E035DD69}" type="presOf" srcId="{E616640D-E6DE-4B17-9CEE-0967596FEDAE}" destId="{511CC0FB-CC5F-4CD2-9492-6BEC45FC6EB8}" srcOrd="0" destOrd="0" presId="urn:microsoft.com/office/officeart/2005/8/layout/hProcess11"/>
    <dgm:cxn modelId="{A305A751-FB7D-4892-B85B-2DAA3339F3D7}" srcId="{CC839167-BB59-4A38-8A1E-8A418DE6040F}" destId="{BE01FD7E-D648-4032-A4E8-D8794B076E92}" srcOrd="3" destOrd="0" parTransId="{B5C067F3-0AA1-4E2E-817E-4605D8251D3F}" sibTransId="{6E4B2A90-4DCF-4D9F-BE8F-E363B3F68E8C}"/>
    <dgm:cxn modelId="{3AE2F52D-4490-46BC-8856-27BC01C6D15E}" srcId="{CC839167-BB59-4A38-8A1E-8A418DE6040F}" destId="{36288A31-513C-4620-93BA-8DE44BBA97CB}" srcOrd="0" destOrd="0" parTransId="{74505C57-7A63-4DF9-9E20-B1D105CC3C5E}" sibTransId="{92B40020-99E1-4D71-97BA-705F264AB628}"/>
    <dgm:cxn modelId="{124C52E2-2549-E44F-BD1B-9DDDA09AD8D9}" type="presOf" srcId="{36288A31-513C-4620-93BA-8DE44BBA97CB}" destId="{13591400-8908-4610-906C-43E02493E68A}" srcOrd="0" destOrd="0" presId="urn:microsoft.com/office/officeart/2005/8/layout/hProcess11"/>
    <dgm:cxn modelId="{87BA3638-36E7-964D-8A66-006960A8BF2D}" type="presParOf" srcId="{510B73DF-1EBE-480F-B03D-062A8DEC2BBF}" destId="{8843CC4C-FF4F-43D4-9F0D-CAE752F12E7C}" srcOrd="0" destOrd="0" presId="urn:microsoft.com/office/officeart/2005/8/layout/hProcess11"/>
    <dgm:cxn modelId="{9C291F22-BB65-A043-8D26-8A027588E325}" type="presParOf" srcId="{510B73DF-1EBE-480F-B03D-062A8DEC2BBF}" destId="{8CCE6400-DECC-4CC8-9EF9-84D1E3443710}" srcOrd="1" destOrd="0" presId="urn:microsoft.com/office/officeart/2005/8/layout/hProcess11"/>
    <dgm:cxn modelId="{9C9F8CE8-2593-0947-917E-09BBD6A2AA4E}" type="presParOf" srcId="{8CCE6400-DECC-4CC8-9EF9-84D1E3443710}" destId="{1535C3FB-1B17-4E91-9658-C847329878CF}" srcOrd="0" destOrd="0" presId="urn:microsoft.com/office/officeart/2005/8/layout/hProcess11"/>
    <dgm:cxn modelId="{13DD622F-4364-3944-B633-4977D6E70A49}" type="presParOf" srcId="{1535C3FB-1B17-4E91-9658-C847329878CF}" destId="{13591400-8908-4610-906C-43E02493E68A}" srcOrd="0" destOrd="0" presId="urn:microsoft.com/office/officeart/2005/8/layout/hProcess11"/>
    <dgm:cxn modelId="{D8F5A0D5-3ADE-014D-A6FC-3CB520D6A7FC}" type="presParOf" srcId="{1535C3FB-1B17-4E91-9658-C847329878CF}" destId="{2229ACF8-1B34-411A-AFE1-493C8DD8CECD}" srcOrd="1" destOrd="0" presId="urn:microsoft.com/office/officeart/2005/8/layout/hProcess11"/>
    <dgm:cxn modelId="{DFDC7307-0F91-2B45-91DC-5D2C5697A852}" type="presParOf" srcId="{1535C3FB-1B17-4E91-9658-C847329878CF}" destId="{74D30A78-F1D2-4C50-83ED-7DC9DC197EC4}" srcOrd="2" destOrd="0" presId="urn:microsoft.com/office/officeart/2005/8/layout/hProcess11"/>
    <dgm:cxn modelId="{7BDEA0A8-A624-4542-A947-AA073E070556}" type="presParOf" srcId="{8CCE6400-DECC-4CC8-9EF9-84D1E3443710}" destId="{30885F12-9547-4EE9-9A1F-6C7DB9C60E85}" srcOrd="1" destOrd="0" presId="urn:microsoft.com/office/officeart/2005/8/layout/hProcess11"/>
    <dgm:cxn modelId="{12758A0B-00FA-D648-B898-2828EA5D8BF1}" type="presParOf" srcId="{8CCE6400-DECC-4CC8-9EF9-84D1E3443710}" destId="{58081776-89B6-4099-B308-9AA95428D480}" srcOrd="2" destOrd="0" presId="urn:microsoft.com/office/officeart/2005/8/layout/hProcess11"/>
    <dgm:cxn modelId="{09D7DE6B-55A1-2347-B888-9E7BE55564DE}" type="presParOf" srcId="{58081776-89B6-4099-B308-9AA95428D480}" destId="{511CC0FB-CC5F-4CD2-9492-6BEC45FC6EB8}" srcOrd="0" destOrd="0" presId="urn:microsoft.com/office/officeart/2005/8/layout/hProcess11"/>
    <dgm:cxn modelId="{5B32282A-0D2F-E443-A730-CF9D297FA271}" type="presParOf" srcId="{58081776-89B6-4099-B308-9AA95428D480}" destId="{4377FEC5-06E6-46FE-991E-3F764B5E7389}" srcOrd="1" destOrd="0" presId="urn:microsoft.com/office/officeart/2005/8/layout/hProcess11"/>
    <dgm:cxn modelId="{FC344F00-2880-E643-A82D-6B86C6F32B30}" type="presParOf" srcId="{58081776-89B6-4099-B308-9AA95428D480}" destId="{19AB8FE7-6509-4F4F-8340-DB5A28B7C619}" srcOrd="2" destOrd="0" presId="urn:microsoft.com/office/officeart/2005/8/layout/hProcess11"/>
    <dgm:cxn modelId="{9BB8C092-CCDF-CA4A-BC57-166F15A696E6}" type="presParOf" srcId="{8CCE6400-DECC-4CC8-9EF9-84D1E3443710}" destId="{6321760D-1D75-4AFB-80EC-F7CBE70CCE10}" srcOrd="3" destOrd="0" presId="urn:microsoft.com/office/officeart/2005/8/layout/hProcess11"/>
    <dgm:cxn modelId="{162001AC-62B0-3043-BFD2-AC14181F15CF}" type="presParOf" srcId="{8CCE6400-DECC-4CC8-9EF9-84D1E3443710}" destId="{E71B24CC-86DC-417E-85AC-1811C744B065}" srcOrd="4" destOrd="0" presId="urn:microsoft.com/office/officeart/2005/8/layout/hProcess11"/>
    <dgm:cxn modelId="{B08F2077-0887-A048-BA1D-B931743812E3}" type="presParOf" srcId="{E71B24CC-86DC-417E-85AC-1811C744B065}" destId="{C887E1E4-AC07-4AC8-879D-9FEF29BEAE95}" srcOrd="0" destOrd="0" presId="urn:microsoft.com/office/officeart/2005/8/layout/hProcess11"/>
    <dgm:cxn modelId="{C66D499C-82FB-3D42-89B3-8B28E0823CE9}" type="presParOf" srcId="{E71B24CC-86DC-417E-85AC-1811C744B065}" destId="{299FF1A2-0672-4037-A67A-ED9226165079}" srcOrd="1" destOrd="0" presId="urn:microsoft.com/office/officeart/2005/8/layout/hProcess11"/>
    <dgm:cxn modelId="{693F9A32-AB45-0643-91E8-8D9A6B5923BD}" type="presParOf" srcId="{E71B24CC-86DC-417E-85AC-1811C744B065}" destId="{98E10A90-1BD7-4A32-A200-87F1ABD7B8E9}" srcOrd="2" destOrd="0" presId="urn:microsoft.com/office/officeart/2005/8/layout/hProcess11"/>
    <dgm:cxn modelId="{E7E6F586-A65A-6844-A495-91D89ED83E90}" type="presParOf" srcId="{8CCE6400-DECC-4CC8-9EF9-84D1E3443710}" destId="{BEC9A113-B059-43D7-86C8-A7740AB532F4}" srcOrd="5" destOrd="0" presId="urn:microsoft.com/office/officeart/2005/8/layout/hProcess11"/>
    <dgm:cxn modelId="{2B6DE611-2CB1-DD49-AD72-6EDA19BB1768}" type="presParOf" srcId="{8CCE6400-DECC-4CC8-9EF9-84D1E3443710}" destId="{8DF0CA6D-3CCA-4A43-AA74-CDAFE9268FCF}" srcOrd="6" destOrd="0" presId="urn:microsoft.com/office/officeart/2005/8/layout/hProcess11"/>
    <dgm:cxn modelId="{87A59A8F-A45E-E44F-950D-4EFCEE80786F}" type="presParOf" srcId="{8DF0CA6D-3CCA-4A43-AA74-CDAFE9268FCF}" destId="{32505A75-54E9-4A77-9C83-D74425BAA592}" srcOrd="0" destOrd="0" presId="urn:microsoft.com/office/officeart/2005/8/layout/hProcess11"/>
    <dgm:cxn modelId="{90700D6B-3522-DB49-A7D1-5811B0B1EF61}" type="presParOf" srcId="{8DF0CA6D-3CCA-4A43-AA74-CDAFE9268FCF}" destId="{4D475578-4818-496B-8F1F-4256B3F371DE}" srcOrd="1" destOrd="0" presId="urn:microsoft.com/office/officeart/2005/8/layout/hProcess11"/>
    <dgm:cxn modelId="{AC0398C5-8ED5-D843-80C6-DC30230A7752}" type="presParOf" srcId="{8DF0CA6D-3CCA-4A43-AA74-CDAFE9268FCF}" destId="{94121B25-C21B-4946-85BB-CE4EEAD10457}"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839167-BB59-4A38-8A1E-8A418DE6040F}" type="doc">
      <dgm:prSet loTypeId="urn:microsoft.com/office/officeart/2005/8/layout/hProcess11" loCatId="process" qsTypeId="urn:microsoft.com/office/officeart/2005/8/quickstyle/simple1" qsCatId="simple" csTypeId="urn:microsoft.com/office/officeart/2005/8/colors/colorful3" csCatId="colorful" phldr="1"/>
      <dgm:spPr/>
      <dgm:t>
        <a:bodyPr/>
        <a:lstStyle/>
        <a:p>
          <a:endParaRPr lang="en-US"/>
        </a:p>
      </dgm:t>
    </dgm:pt>
    <dgm:pt modelId="{36288A31-513C-4620-93BA-8DE44BBA97CB}">
      <dgm:prSet phldrT="[文本]" custT="1"/>
      <dgm:spPr/>
      <dgm:t>
        <a:bodyPr/>
        <a:lstStyle/>
        <a:p>
          <a:r>
            <a:rPr lang="en-US" sz="4000" b="1" dirty="0">
              <a:solidFill>
                <a:srgbClr val="FFC000"/>
              </a:solidFill>
            </a:rPr>
            <a:t>STEP1</a:t>
          </a:r>
        </a:p>
      </dgm:t>
    </dgm:pt>
    <dgm:pt modelId="{74505C57-7A63-4DF9-9E20-B1D105CC3C5E}" type="parTrans" cxnId="{3AE2F52D-4490-46BC-8856-27BC01C6D15E}">
      <dgm:prSet/>
      <dgm:spPr/>
      <dgm:t>
        <a:bodyPr/>
        <a:lstStyle/>
        <a:p>
          <a:endParaRPr lang="en-US"/>
        </a:p>
      </dgm:t>
    </dgm:pt>
    <dgm:pt modelId="{92B40020-99E1-4D71-97BA-705F264AB628}" type="sibTrans" cxnId="{3AE2F52D-4490-46BC-8856-27BC01C6D15E}">
      <dgm:prSet/>
      <dgm:spPr/>
      <dgm:t>
        <a:bodyPr/>
        <a:lstStyle/>
        <a:p>
          <a:endParaRPr lang="en-US"/>
        </a:p>
      </dgm:t>
    </dgm:pt>
    <dgm:pt modelId="{E616640D-E6DE-4B17-9CEE-0967596FEDAE}">
      <dgm:prSet phldrT="[文本]"/>
      <dgm:spPr/>
      <dgm:t>
        <a:bodyPr/>
        <a:lstStyle/>
        <a:p>
          <a:r>
            <a:rPr lang="en-US" dirty="0">
              <a:solidFill>
                <a:schemeClr val="tx2">
                  <a:lumMod val="60000"/>
                  <a:lumOff val="40000"/>
                </a:schemeClr>
              </a:solidFill>
            </a:rPr>
            <a:t>STEP2</a:t>
          </a:r>
        </a:p>
      </dgm:t>
    </dgm:pt>
    <dgm:pt modelId="{CC39D527-F0B1-426B-91C5-406A63E6CCD1}" type="parTrans" cxnId="{5240AB70-A899-4B4D-A2A3-B3961273E6B2}">
      <dgm:prSet/>
      <dgm:spPr/>
      <dgm:t>
        <a:bodyPr/>
        <a:lstStyle/>
        <a:p>
          <a:endParaRPr lang="en-US"/>
        </a:p>
      </dgm:t>
    </dgm:pt>
    <dgm:pt modelId="{5AC154EA-833B-4C66-B238-98276EE03B11}" type="sibTrans" cxnId="{5240AB70-A899-4B4D-A2A3-B3961273E6B2}">
      <dgm:prSet/>
      <dgm:spPr/>
      <dgm:t>
        <a:bodyPr/>
        <a:lstStyle/>
        <a:p>
          <a:endParaRPr lang="en-US"/>
        </a:p>
      </dgm:t>
    </dgm:pt>
    <dgm:pt modelId="{672DCF10-649E-4B26-BE1C-94E61F818673}">
      <dgm:prSet phldrT="[文本]"/>
      <dgm:spPr/>
      <dgm:t>
        <a:bodyPr/>
        <a:lstStyle/>
        <a:p>
          <a:r>
            <a:rPr lang="en-US" dirty="0">
              <a:solidFill>
                <a:schemeClr val="tx2">
                  <a:lumMod val="60000"/>
                  <a:lumOff val="40000"/>
                </a:schemeClr>
              </a:solidFill>
            </a:rPr>
            <a:t>STEP3</a:t>
          </a:r>
        </a:p>
      </dgm:t>
    </dgm:pt>
    <dgm:pt modelId="{EE2C3E75-92C5-4036-8E89-E0F114614EF0}" type="parTrans" cxnId="{F656E18C-B0CF-421A-B84A-309941B546CB}">
      <dgm:prSet/>
      <dgm:spPr/>
      <dgm:t>
        <a:bodyPr/>
        <a:lstStyle/>
        <a:p>
          <a:endParaRPr lang="en-US"/>
        </a:p>
      </dgm:t>
    </dgm:pt>
    <dgm:pt modelId="{4AC000AF-2A99-40DE-AF98-0410DB7D53AF}" type="sibTrans" cxnId="{F656E18C-B0CF-421A-B84A-309941B546CB}">
      <dgm:prSet/>
      <dgm:spPr/>
      <dgm:t>
        <a:bodyPr/>
        <a:lstStyle/>
        <a:p>
          <a:endParaRPr lang="en-US"/>
        </a:p>
      </dgm:t>
    </dgm:pt>
    <dgm:pt modelId="{BE01FD7E-D648-4032-A4E8-D8794B076E92}">
      <dgm:prSet phldrT="[文本]"/>
      <dgm:spPr/>
      <dgm:t>
        <a:bodyPr/>
        <a:lstStyle/>
        <a:p>
          <a:r>
            <a:rPr lang="en-US" dirty="0">
              <a:solidFill>
                <a:schemeClr val="tx2">
                  <a:lumMod val="60000"/>
                  <a:lumOff val="40000"/>
                </a:schemeClr>
              </a:solidFill>
            </a:rPr>
            <a:t>STEP4</a:t>
          </a:r>
        </a:p>
      </dgm:t>
    </dgm:pt>
    <dgm:pt modelId="{B5C067F3-0AA1-4E2E-817E-4605D8251D3F}" type="parTrans" cxnId="{A305A751-FB7D-4892-B85B-2DAA3339F3D7}">
      <dgm:prSet/>
      <dgm:spPr/>
      <dgm:t>
        <a:bodyPr/>
        <a:lstStyle/>
        <a:p>
          <a:endParaRPr lang="en-US"/>
        </a:p>
      </dgm:t>
    </dgm:pt>
    <dgm:pt modelId="{6E4B2A90-4DCF-4D9F-BE8F-E363B3F68E8C}" type="sibTrans" cxnId="{A305A751-FB7D-4892-B85B-2DAA3339F3D7}">
      <dgm:prSet/>
      <dgm:spPr/>
      <dgm:t>
        <a:bodyPr/>
        <a:lstStyle/>
        <a:p>
          <a:endParaRPr lang="en-US"/>
        </a:p>
      </dgm:t>
    </dgm:pt>
    <dgm:pt modelId="{510B73DF-1EBE-480F-B03D-062A8DEC2BBF}" type="pres">
      <dgm:prSet presAssocID="{CC839167-BB59-4A38-8A1E-8A418DE6040F}" presName="Name0" presStyleCnt="0">
        <dgm:presLayoutVars>
          <dgm:dir/>
          <dgm:resizeHandles val="exact"/>
        </dgm:presLayoutVars>
      </dgm:prSet>
      <dgm:spPr/>
      <dgm:t>
        <a:bodyPr/>
        <a:lstStyle/>
        <a:p>
          <a:endParaRPr lang="en-US"/>
        </a:p>
      </dgm:t>
    </dgm:pt>
    <dgm:pt modelId="{8843CC4C-FF4F-43D4-9F0D-CAE752F12E7C}" type="pres">
      <dgm:prSet presAssocID="{CC839167-BB59-4A38-8A1E-8A418DE6040F}" presName="arrow" presStyleLbl="bgShp" presStyleIdx="0" presStyleCnt="1"/>
      <dgm:spPr>
        <a:solidFill>
          <a:schemeClr val="tx2">
            <a:lumMod val="20000"/>
            <a:lumOff val="80000"/>
          </a:schemeClr>
        </a:solidFill>
      </dgm:spPr>
    </dgm:pt>
    <dgm:pt modelId="{8CCE6400-DECC-4CC8-9EF9-84D1E3443710}" type="pres">
      <dgm:prSet presAssocID="{CC839167-BB59-4A38-8A1E-8A418DE6040F}" presName="points" presStyleCnt="0"/>
      <dgm:spPr/>
    </dgm:pt>
    <dgm:pt modelId="{1535C3FB-1B17-4E91-9658-C847329878CF}" type="pres">
      <dgm:prSet presAssocID="{36288A31-513C-4620-93BA-8DE44BBA97CB}" presName="compositeA" presStyleCnt="0"/>
      <dgm:spPr/>
    </dgm:pt>
    <dgm:pt modelId="{13591400-8908-4610-906C-43E02493E68A}" type="pres">
      <dgm:prSet presAssocID="{36288A31-513C-4620-93BA-8DE44BBA97CB}" presName="textA" presStyleLbl="revTx" presStyleIdx="0" presStyleCnt="4" custScaleX="201333" custScaleY="73912" custLinFactY="42133" custLinFactNeighborX="70645" custLinFactNeighborY="100000">
        <dgm:presLayoutVars>
          <dgm:bulletEnabled val="1"/>
        </dgm:presLayoutVars>
      </dgm:prSet>
      <dgm:spPr/>
      <dgm:t>
        <a:bodyPr/>
        <a:lstStyle/>
        <a:p>
          <a:endParaRPr lang="en-US"/>
        </a:p>
      </dgm:t>
    </dgm:pt>
    <dgm:pt modelId="{2229ACF8-1B34-411A-AFE1-493C8DD8CECD}" type="pres">
      <dgm:prSet presAssocID="{36288A31-513C-4620-93BA-8DE44BBA97CB}" presName="circleA" presStyleLbl="node1" presStyleIdx="0" presStyleCnt="4" custScaleX="371014" custScaleY="371014" custLinFactX="-50290" custLinFactNeighborX="-100000" custLinFactNeighborY="16624"/>
      <dgm:spPr>
        <a:solidFill>
          <a:srgbClr val="FFC000"/>
        </a:solidFill>
        <a:ln>
          <a:solidFill>
            <a:srgbClr val="FFFFFF"/>
          </a:solidFill>
        </a:ln>
      </dgm:spPr>
    </dgm:pt>
    <dgm:pt modelId="{74D30A78-F1D2-4C50-83ED-7DC9DC197EC4}" type="pres">
      <dgm:prSet presAssocID="{36288A31-513C-4620-93BA-8DE44BBA97CB}" presName="spaceA" presStyleCnt="0"/>
      <dgm:spPr/>
    </dgm:pt>
    <dgm:pt modelId="{30885F12-9547-4EE9-9A1F-6C7DB9C60E85}" type="pres">
      <dgm:prSet presAssocID="{92B40020-99E1-4D71-97BA-705F264AB628}" presName="space" presStyleCnt="0"/>
      <dgm:spPr/>
    </dgm:pt>
    <dgm:pt modelId="{58081776-89B6-4099-B308-9AA95428D480}" type="pres">
      <dgm:prSet presAssocID="{E616640D-E6DE-4B17-9CEE-0967596FEDAE}" presName="compositeB" presStyleCnt="0"/>
      <dgm:spPr/>
    </dgm:pt>
    <dgm:pt modelId="{511CC0FB-CC5F-4CD2-9492-6BEC45FC6EB8}" type="pres">
      <dgm:prSet presAssocID="{E616640D-E6DE-4B17-9CEE-0967596FEDAE}" presName="textB" presStyleLbl="revTx" presStyleIdx="1" presStyleCnt="4" custLinFactNeighborX="40478" custLinFactNeighborY="-64946">
        <dgm:presLayoutVars>
          <dgm:bulletEnabled val="1"/>
        </dgm:presLayoutVars>
      </dgm:prSet>
      <dgm:spPr/>
      <dgm:t>
        <a:bodyPr/>
        <a:lstStyle/>
        <a:p>
          <a:endParaRPr lang="en-US"/>
        </a:p>
      </dgm:t>
    </dgm:pt>
    <dgm:pt modelId="{4377FEC5-06E6-46FE-991E-3F764B5E7389}" type="pres">
      <dgm:prSet presAssocID="{E616640D-E6DE-4B17-9CEE-0967596FEDAE}" presName="circleB" presStyleLbl="node1" presStyleIdx="1" presStyleCnt="4" custLinFactNeighborX="-34352"/>
      <dgm:spPr>
        <a:solidFill>
          <a:schemeClr val="bg1">
            <a:lumMod val="75000"/>
          </a:schemeClr>
        </a:solidFill>
        <a:ln>
          <a:solidFill>
            <a:srgbClr val="FFFFFF"/>
          </a:solidFill>
        </a:ln>
      </dgm:spPr>
    </dgm:pt>
    <dgm:pt modelId="{19AB8FE7-6509-4F4F-8340-DB5A28B7C619}" type="pres">
      <dgm:prSet presAssocID="{E616640D-E6DE-4B17-9CEE-0967596FEDAE}" presName="spaceB" presStyleCnt="0"/>
      <dgm:spPr/>
    </dgm:pt>
    <dgm:pt modelId="{6321760D-1D75-4AFB-80EC-F7CBE70CCE10}" type="pres">
      <dgm:prSet presAssocID="{5AC154EA-833B-4C66-B238-98276EE03B11}" presName="space" presStyleCnt="0"/>
      <dgm:spPr/>
    </dgm:pt>
    <dgm:pt modelId="{E71B24CC-86DC-417E-85AC-1811C744B065}" type="pres">
      <dgm:prSet presAssocID="{672DCF10-649E-4B26-BE1C-94E61F818673}" presName="compositeA" presStyleCnt="0"/>
      <dgm:spPr/>
    </dgm:pt>
    <dgm:pt modelId="{C887E1E4-AC07-4AC8-879D-9FEF29BEAE95}" type="pres">
      <dgm:prSet presAssocID="{672DCF10-649E-4B26-BE1C-94E61F818673}" presName="textA" presStyleLbl="revTx" presStyleIdx="2" presStyleCnt="4" custLinFactNeighborX="44857" custLinFactNeighborY="68195">
        <dgm:presLayoutVars>
          <dgm:bulletEnabled val="1"/>
        </dgm:presLayoutVars>
      </dgm:prSet>
      <dgm:spPr/>
      <dgm:t>
        <a:bodyPr/>
        <a:lstStyle/>
        <a:p>
          <a:endParaRPr lang="en-US"/>
        </a:p>
      </dgm:t>
    </dgm:pt>
    <dgm:pt modelId="{299FF1A2-0672-4037-A67A-ED9226165079}" type="pres">
      <dgm:prSet presAssocID="{672DCF10-649E-4B26-BE1C-94E61F818673}" presName="circleA" presStyleLbl="node1" presStyleIdx="2" presStyleCnt="4"/>
      <dgm:spPr>
        <a:solidFill>
          <a:schemeClr val="bg1">
            <a:lumMod val="75000"/>
          </a:schemeClr>
        </a:solidFill>
      </dgm:spPr>
    </dgm:pt>
    <dgm:pt modelId="{98E10A90-1BD7-4A32-A200-87F1ABD7B8E9}" type="pres">
      <dgm:prSet presAssocID="{672DCF10-649E-4B26-BE1C-94E61F818673}" presName="spaceA" presStyleCnt="0"/>
      <dgm:spPr/>
    </dgm:pt>
    <dgm:pt modelId="{BEC9A113-B059-43D7-86C8-A7740AB532F4}" type="pres">
      <dgm:prSet presAssocID="{4AC000AF-2A99-40DE-AF98-0410DB7D53AF}" presName="space" presStyleCnt="0"/>
      <dgm:spPr/>
    </dgm:pt>
    <dgm:pt modelId="{8DF0CA6D-3CCA-4A43-AA74-CDAFE9268FCF}" type="pres">
      <dgm:prSet presAssocID="{BE01FD7E-D648-4032-A4E8-D8794B076E92}" presName="compositeB" presStyleCnt="0"/>
      <dgm:spPr/>
    </dgm:pt>
    <dgm:pt modelId="{32505A75-54E9-4A77-9C83-D74425BAA592}" type="pres">
      <dgm:prSet presAssocID="{BE01FD7E-D648-4032-A4E8-D8794B076E92}" presName="textB" presStyleLbl="revTx" presStyleIdx="3" presStyleCnt="4" custLinFactNeighborX="43980" custLinFactNeighborY="-65670">
        <dgm:presLayoutVars>
          <dgm:bulletEnabled val="1"/>
        </dgm:presLayoutVars>
      </dgm:prSet>
      <dgm:spPr/>
      <dgm:t>
        <a:bodyPr/>
        <a:lstStyle/>
        <a:p>
          <a:endParaRPr lang="en-US"/>
        </a:p>
      </dgm:t>
    </dgm:pt>
    <dgm:pt modelId="{4D475578-4818-496B-8F1F-4256B3F371DE}" type="pres">
      <dgm:prSet presAssocID="{BE01FD7E-D648-4032-A4E8-D8794B076E92}" presName="circleB" presStyleLbl="node1" presStyleIdx="3" presStyleCnt="4"/>
      <dgm:spPr>
        <a:solidFill>
          <a:schemeClr val="bg1">
            <a:lumMod val="75000"/>
          </a:schemeClr>
        </a:solidFill>
      </dgm:spPr>
    </dgm:pt>
    <dgm:pt modelId="{94121B25-C21B-4946-85BB-CE4EEAD10457}" type="pres">
      <dgm:prSet presAssocID="{BE01FD7E-D648-4032-A4E8-D8794B076E92}" presName="spaceB" presStyleCnt="0"/>
      <dgm:spPr/>
    </dgm:pt>
  </dgm:ptLst>
  <dgm:cxnLst>
    <dgm:cxn modelId="{F656E18C-B0CF-421A-B84A-309941B546CB}" srcId="{CC839167-BB59-4A38-8A1E-8A418DE6040F}" destId="{672DCF10-649E-4B26-BE1C-94E61F818673}" srcOrd="2" destOrd="0" parTransId="{EE2C3E75-92C5-4036-8E89-E0F114614EF0}" sibTransId="{4AC000AF-2A99-40DE-AF98-0410DB7D53AF}"/>
    <dgm:cxn modelId="{7213A2AD-9A8C-CC41-927C-A810FC386FA2}" type="presOf" srcId="{BE01FD7E-D648-4032-A4E8-D8794B076E92}" destId="{32505A75-54E9-4A77-9C83-D74425BAA592}" srcOrd="0" destOrd="0" presId="urn:microsoft.com/office/officeart/2005/8/layout/hProcess11"/>
    <dgm:cxn modelId="{21360368-71AB-3146-95B7-A25CBD0ADE2C}" type="presOf" srcId="{36288A31-513C-4620-93BA-8DE44BBA97CB}" destId="{13591400-8908-4610-906C-43E02493E68A}" srcOrd="0" destOrd="0" presId="urn:microsoft.com/office/officeart/2005/8/layout/hProcess11"/>
    <dgm:cxn modelId="{E77DB95C-1427-AA4A-B4E8-B5B579ABCB9B}" type="presOf" srcId="{672DCF10-649E-4B26-BE1C-94E61F818673}" destId="{C887E1E4-AC07-4AC8-879D-9FEF29BEAE95}" srcOrd="0" destOrd="0" presId="urn:microsoft.com/office/officeart/2005/8/layout/hProcess11"/>
    <dgm:cxn modelId="{A305A751-FB7D-4892-B85B-2DAA3339F3D7}" srcId="{CC839167-BB59-4A38-8A1E-8A418DE6040F}" destId="{BE01FD7E-D648-4032-A4E8-D8794B076E92}" srcOrd="3" destOrd="0" parTransId="{B5C067F3-0AA1-4E2E-817E-4605D8251D3F}" sibTransId="{6E4B2A90-4DCF-4D9F-BE8F-E363B3F68E8C}"/>
    <dgm:cxn modelId="{5240AB70-A899-4B4D-A2A3-B3961273E6B2}" srcId="{CC839167-BB59-4A38-8A1E-8A418DE6040F}" destId="{E616640D-E6DE-4B17-9CEE-0967596FEDAE}" srcOrd="1" destOrd="0" parTransId="{CC39D527-F0B1-426B-91C5-406A63E6CCD1}" sibTransId="{5AC154EA-833B-4C66-B238-98276EE03B11}"/>
    <dgm:cxn modelId="{A57DB7E2-9DBA-7C48-BDCB-D379180C29E2}" type="presOf" srcId="{E616640D-E6DE-4B17-9CEE-0967596FEDAE}" destId="{511CC0FB-CC5F-4CD2-9492-6BEC45FC6EB8}" srcOrd="0" destOrd="0" presId="urn:microsoft.com/office/officeart/2005/8/layout/hProcess11"/>
    <dgm:cxn modelId="{330453F7-D3A8-A64D-80CE-770A1E4D3971}" type="presOf" srcId="{CC839167-BB59-4A38-8A1E-8A418DE6040F}" destId="{510B73DF-1EBE-480F-B03D-062A8DEC2BBF}" srcOrd="0" destOrd="0" presId="urn:microsoft.com/office/officeart/2005/8/layout/hProcess11"/>
    <dgm:cxn modelId="{3AE2F52D-4490-46BC-8856-27BC01C6D15E}" srcId="{CC839167-BB59-4A38-8A1E-8A418DE6040F}" destId="{36288A31-513C-4620-93BA-8DE44BBA97CB}" srcOrd="0" destOrd="0" parTransId="{74505C57-7A63-4DF9-9E20-B1D105CC3C5E}" sibTransId="{92B40020-99E1-4D71-97BA-705F264AB628}"/>
    <dgm:cxn modelId="{E592FC00-B34C-2A4E-8723-8FBC34AC5B05}" type="presParOf" srcId="{510B73DF-1EBE-480F-B03D-062A8DEC2BBF}" destId="{8843CC4C-FF4F-43D4-9F0D-CAE752F12E7C}" srcOrd="0" destOrd="0" presId="urn:microsoft.com/office/officeart/2005/8/layout/hProcess11"/>
    <dgm:cxn modelId="{BBD762D9-3F87-E34B-B7C1-0EADA2AE66FF}" type="presParOf" srcId="{510B73DF-1EBE-480F-B03D-062A8DEC2BBF}" destId="{8CCE6400-DECC-4CC8-9EF9-84D1E3443710}" srcOrd="1" destOrd="0" presId="urn:microsoft.com/office/officeart/2005/8/layout/hProcess11"/>
    <dgm:cxn modelId="{965C6E63-A3DB-A94B-948F-362D1A0DA91D}" type="presParOf" srcId="{8CCE6400-DECC-4CC8-9EF9-84D1E3443710}" destId="{1535C3FB-1B17-4E91-9658-C847329878CF}" srcOrd="0" destOrd="0" presId="urn:microsoft.com/office/officeart/2005/8/layout/hProcess11"/>
    <dgm:cxn modelId="{0DAFDAD8-F1E2-FF44-A520-5E9131FD0328}" type="presParOf" srcId="{1535C3FB-1B17-4E91-9658-C847329878CF}" destId="{13591400-8908-4610-906C-43E02493E68A}" srcOrd="0" destOrd="0" presId="urn:microsoft.com/office/officeart/2005/8/layout/hProcess11"/>
    <dgm:cxn modelId="{F51255B2-A404-1944-9FA3-A117B96E9021}" type="presParOf" srcId="{1535C3FB-1B17-4E91-9658-C847329878CF}" destId="{2229ACF8-1B34-411A-AFE1-493C8DD8CECD}" srcOrd="1" destOrd="0" presId="urn:microsoft.com/office/officeart/2005/8/layout/hProcess11"/>
    <dgm:cxn modelId="{C3C01409-E3D1-B24C-9F1B-1EE56CB304FC}" type="presParOf" srcId="{1535C3FB-1B17-4E91-9658-C847329878CF}" destId="{74D30A78-F1D2-4C50-83ED-7DC9DC197EC4}" srcOrd="2" destOrd="0" presId="urn:microsoft.com/office/officeart/2005/8/layout/hProcess11"/>
    <dgm:cxn modelId="{B8D39BC3-A2AC-AE45-AFBF-CD29D9EEB28C}" type="presParOf" srcId="{8CCE6400-DECC-4CC8-9EF9-84D1E3443710}" destId="{30885F12-9547-4EE9-9A1F-6C7DB9C60E85}" srcOrd="1" destOrd="0" presId="urn:microsoft.com/office/officeart/2005/8/layout/hProcess11"/>
    <dgm:cxn modelId="{D3016B61-9013-CE49-A9D0-AB473FFC1E62}" type="presParOf" srcId="{8CCE6400-DECC-4CC8-9EF9-84D1E3443710}" destId="{58081776-89B6-4099-B308-9AA95428D480}" srcOrd="2" destOrd="0" presId="urn:microsoft.com/office/officeart/2005/8/layout/hProcess11"/>
    <dgm:cxn modelId="{747C5263-27C7-2545-B8B9-49DA27DC7F99}" type="presParOf" srcId="{58081776-89B6-4099-B308-9AA95428D480}" destId="{511CC0FB-CC5F-4CD2-9492-6BEC45FC6EB8}" srcOrd="0" destOrd="0" presId="urn:microsoft.com/office/officeart/2005/8/layout/hProcess11"/>
    <dgm:cxn modelId="{139D2E78-2280-1243-89A9-840BA7192C33}" type="presParOf" srcId="{58081776-89B6-4099-B308-9AA95428D480}" destId="{4377FEC5-06E6-46FE-991E-3F764B5E7389}" srcOrd="1" destOrd="0" presId="urn:microsoft.com/office/officeart/2005/8/layout/hProcess11"/>
    <dgm:cxn modelId="{20A3E97F-ED69-2643-BCD6-9ECE9D4BFBE5}" type="presParOf" srcId="{58081776-89B6-4099-B308-9AA95428D480}" destId="{19AB8FE7-6509-4F4F-8340-DB5A28B7C619}" srcOrd="2" destOrd="0" presId="urn:microsoft.com/office/officeart/2005/8/layout/hProcess11"/>
    <dgm:cxn modelId="{3E1137E6-021E-904D-A430-8D70C31064E5}" type="presParOf" srcId="{8CCE6400-DECC-4CC8-9EF9-84D1E3443710}" destId="{6321760D-1D75-4AFB-80EC-F7CBE70CCE10}" srcOrd="3" destOrd="0" presId="urn:microsoft.com/office/officeart/2005/8/layout/hProcess11"/>
    <dgm:cxn modelId="{7ACE63AC-BFC5-C846-B884-E325BFA1960F}" type="presParOf" srcId="{8CCE6400-DECC-4CC8-9EF9-84D1E3443710}" destId="{E71B24CC-86DC-417E-85AC-1811C744B065}" srcOrd="4" destOrd="0" presId="urn:microsoft.com/office/officeart/2005/8/layout/hProcess11"/>
    <dgm:cxn modelId="{D777B778-743F-C646-B0E6-256B7FDC07C5}" type="presParOf" srcId="{E71B24CC-86DC-417E-85AC-1811C744B065}" destId="{C887E1E4-AC07-4AC8-879D-9FEF29BEAE95}" srcOrd="0" destOrd="0" presId="urn:microsoft.com/office/officeart/2005/8/layout/hProcess11"/>
    <dgm:cxn modelId="{1D8C4235-633E-1341-861C-6B1D1FAD8284}" type="presParOf" srcId="{E71B24CC-86DC-417E-85AC-1811C744B065}" destId="{299FF1A2-0672-4037-A67A-ED9226165079}" srcOrd="1" destOrd="0" presId="urn:microsoft.com/office/officeart/2005/8/layout/hProcess11"/>
    <dgm:cxn modelId="{A2BC1B16-8644-384F-9E4F-00F5D4DB30F8}" type="presParOf" srcId="{E71B24CC-86DC-417E-85AC-1811C744B065}" destId="{98E10A90-1BD7-4A32-A200-87F1ABD7B8E9}" srcOrd="2" destOrd="0" presId="urn:microsoft.com/office/officeart/2005/8/layout/hProcess11"/>
    <dgm:cxn modelId="{1700330E-ADDB-944E-8D24-C38C36A2B461}" type="presParOf" srcId="{8CCE6400-DECC-4CC8-9EF9-84D1E3443710}" destId="{BEC9A113-B059-43D7-86C8-A7740AB532F4}" srcOrd="5" destOrd="0" presId="urn:microsoft.com/office/officeart/2005/8/layout/hProcess11"/>
    <dgm:cxn modelId="{03786D21-35DC-CC46-B308-C5E963CA37F4}" type="presParOf" srcId="{8CCE6400-DECC-4CC8-9EF9-84D1E3443710}" destId="{8DF0CA6D-3CCA-4A43-AA74-CDAFE9268FCF}" srcOrd="6" destOrd="0" presId="urn:microsoft.com/office/officeart/2005/8/layout/hProcess11"/>
    <dgm:cxn modelId="{11EEB55F-9C0A-7949-B3CA-ECF686EE982A}" type="presParOf" srcId="{8DF0CA6D-3CCA-4A43-AA74-CDAFE9268FCF}" destId="{32505A75-54E9-4A77-9C83-D74425BAA592}" srcOrd="0" destOrd="0" presId="urn:microsoft.com/office/officeart/2005/8/layout/hProcess11"/>
    <dgm:cxn modelId="{BE853540-BEDC-2B48-B442-C08205F7D823}" type="presParOf" srcId="{8DF0CA6D-3CCA-4A43-AA74-CDAFE9268FCF}" destId="{4D475578-4818-496B-8F1F-4256B3F371DE}" srcOrd="1" destOrd="0" presId="urn:microsoft.com/office/officeart/2005/8/layout/hProcess11"/>
    <dgm:cxn modelId="{5FC97E7C-0936-7840-AB85-8D48B51A95F2}" type="presParOf" srcId="{8DF0CA6D-3CCA-4A43-AA74-CDAFE9268FCF}" destId="{94121B25-C21B-4946-85BB-CE4EEAD10457}"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C839167-BB59-4A38-8A1E-8A418DE6040F}" type="doc">
      <dgm:prSet loTypeId="urn:microsoft.com/office/officeart/2005/8/layout/hProcess11" loCatId="process" qsTypeId="urn:microsoft.com/office/officeart/2005/8/quickstyle/simple1" qsCatId="simple" csTypeId="urn:microsoft.com/office/officeart/2005/8/colors/colorful3" csCatId="colorful" phldr="1"/>
      <dgm:spPr/>
      <dgm:t>
        <a:bodyPr/>
        <a:lstStyle/>
        <a:p>
          <a:endParaRPr lang="en-US"/>
        </a:p>
      </dgm:t>
    </dgm:pt>
    <dgm:pt modelId="{36288A31-513C-4620-93BA-8DE44BBA97CB}">
      <dgm:prSet phldrT="[文本]" custT="1"/>
      <dgm:spPr/>
      <dgm:t>
        <a:bodyPr/>
        <a:lstStyle/>
        <a:p>
          <a:r>
            <a:rPr lang="en-US" sz="4000" b="1" dirty="0">
              <a:solidFill>
                <a:srgbClr val="92D050"/>
              </a:solidFill>
            </a:rPr>
            <a:t>STEP2</a:t>
          </a:r>
        </a:p>
      </dgm:t>
    </dgm:pt>
    <dgm:pt modelId="{74505C57-7A63-4DF9-9E20-B1D105CC3C5E}" type="parTrans" cxnId="{3AE2F52D-4490-46BC-8856-27BC01C6D15E}">
      <dgm:prSet/>
      <dgm:spPr/>
      <dgm:t>
        <a:bodyPr/>
        <a:lstStyle/>
        <a:p>
          <a:endParaRPr lang="en-US"/>
        </a:p>
      </dgm:t>
    </dgm:pt>
    <dgm:pt modelId="{92B40020-99E1-4D71-97BA-705F264AB628}" type="sibTrans" cxnId="{3AE2F52D-4490-46BC-8856-27BC01C6D15E}">
      <dgm:prSet/>
      <dgm:spPr/>
      <dgm:t>
        <a:bodyPr/>
        <a:lstStyle/>
        <a:p>
          <a:endParaRPr lang="en-US"/>
        </a:p>
      </dgm:t>
    </dgm:pt>
    <dgm:pt modelId="{E616640D-E6DE-4B17-9CEE-0967596FEDAE}">
      <dgm:prSet phldrT="[文本]"/>
      <dgm:spPr/>
      <dgm:t>
        <a:bodyPr/>
        <a:lstStyle/>
        <a:p>
          <a:r>
            <a:rPr lang="en-US" dirty="0">
              <a:solidFill>
                <a:schemeClr val="tx2">
                  <a:lumMod val="60000"/>
                  <a:lumOff val="40000"/>
                </a:schemeClr>
              </a:solidFill>
            </a:rPr>
            <a:t>STEP1</a:t>
          </a:r>
        </a:p>
      </dgm:t>
    </dgm:pt>
    <dgm:pt modelId="{CC39D527-F0B1-426B-91C5-406A63E6CCD1}" type="parTrans" cxnId="{5240AB70-A899-4B4D-A2A3-B3961273E6B2}">
      <dgm:prSet/>
      <dgm:spPr/>
      <dgm:t>
        <a:bodyPr/>
        <a:lstStyle/>
        <a:p>
          <a:endParaRPr lang="en-US"/>
        </a:p>
      </dgm:t>
    </dgm:pt>
    <dgm:pt modelId="{5AC154EA-833B-4C66-B238-98276EE03B11}" type="sibTrans" cxnId="{5240AB70-A899-4B4D-A2A3-B3961273E6B2}">
      <dgm:prSet/>
      <dgm:spPr/>
      <dgm:t>
        <a:bodyPr/>
        <a:lstStyle/>
        <a:p>
          <a:endParaRPr lang="en-US"/>
        </a:p>
      </dgm:t>
    </dgm:pt>
    <dgm:pt modelId="{672DCF10-649E-4B26-BE1C-94E61F818673}">
      <dgm:prSet phldrT="[文本]"/>
      <dgm:spPr/>
      <dgm:t>
        <a:bodyPr/>
        <a:lstStyle/>
        <a:p>
          <a:r>
            <a:rPr lang="en-US" dirty="0">
              <a:solidFill>
                <a:schemeClr val="tx2">
                  <a:lumMod val="60000"/>
                  <a:lumOff val="40000"/>
                </a:schemeClr>
              </a:solidFill>
            </a:rPr>
            <a:t>STEP3</a:t>
          </a:r>
        </a:p>
      </dgm:t>
    </dgm:pt>
    <dgm:pt modelId="{EE2C3E75-92C5-4036-8E89-E0F114614EF0}" type="parTrans" cxnId="{F656E18C-B0CF-421A-B84A-309941B546CB}">
      <dgm:prSet/>
      <dgm:spPr/>
      <dgm:t>
        <a:bodyPr/>
        <a:lstStyle/>
        <a:p>
          <a:endParaRPr lang="en-US"/>
        </a:p>
      </dgm:t>
    </dgm:pt>
    <dgm:pt modelId="{4AC000AF-2A99-40DE-AF98-0410DB7D53AF}" type="sibTrans" cxnId="{F656E18C-B0CF-421A-B84A-309941B546CB}">
      <dgm:prSet/>
      <dgm:spPr/>
      <dgm:t>
        <a:bodyPr/>
        <a:lstStyle/>
        <a:p>
          <a:endParaRPr lang="en-US"/>
        </a:p>
      </dgm:t>
    </dgm:pt>
    <dgm:pt modelId="{BE01FD7E-D648-4032-A4E8-D8794B076E92}">
      <dgm:prSet phldrT="[文本]"/>
      <dgm:spPr/>
      <dgm:t>
        <a:bodyPr/>
        <a:lstStyle/>
        <a:p>
          <a:r>
            <a:rPr lang="en-US" dirty="0">
              <a:solidFill>
                <a:schemeClr val="tx2">
                  <a:lumMod val="60000"/>
                  <a:lumOff val="40000"/>
                </a:schemeClr>
              </a:solidFill>
            </a:rPr>
            <a:t>STEP4</a:t>
          </a:r>
        </a:p>
      </dgm:t>
    </dgm:pt>
    <dgm:pt modelId="{B5C067F3-0AA1-4E2E-817E-4605D8251D3F}" type="parTrans" cxnId="{A305A751-FB7D-4892-B85B-2DAA3339F3D7}">
      <dgm:prSet/>
      <dgm:spPr/>
      <dgm:t>
        <a:bodyPr/>
        <a:lstStyle/>
        <a:p>
          <a:endParaRPr lang="en-US"/>
        </a:p>
      </dgm:t>
    </dgm:pt>
    <dgm:pt modelId="{6E4B2A90-4DCF-4D9F-BE8F-E363B3F68E8C}" type="sibTrans" cxnId="{A305A751-FB7D-4892-B85B-2DAA3339F3D7}">
      <dgm:prSet/>
      <dgm:spPr/>
      <dgm:t>
        <a:bodyPr/>
        <a:lstStyle/>
        <a:p>
          <a:endParaRPr lang="en-US"/>
        </a:p>
      </dgm:t>
    </dgm:pt>
    <dgm:pt modelId="{510B73DF-1EBE-480F-B03D-062A8DEC2BBF}" type="pres">
      <dgm:prSet presAssocID="{CC839167-BB59-4A38-8A1E-8A418DE6040F}" presName="Name0" presStyleCnt="0">
        <dgm:presLayoutVars>
          <dgm:dir/>
          <dgm:resizeHandles val="exact"/>
        </dgm:presLayoutVars>
      </dgm:prSet>
      <dgm:spPr/>
      <dgm:t>
        <a:bodyPr/>
        <a:lstStyle/>
        <a:p>
          <a:endParaRPr lang="en-US"/>
        </a:p>
      </dgm:t>
    </dgm:pt>
    <dgm:pt modelId="{8843CC4C-FF4F-43D4-9F0D-CAE752F12E7C}" type="pres">
      <dgm:prSet presAssocID="{CC839167-BB59-4A38-8A1E-8A418DE6040F}" presName="arrow" presStyleLbl="bgShp" presStyleIdx="0" presStyleCnt="1"/>
      <dgm:spPr>
        <a:solidFill>
          <a:schemeClr val="tx2">
            <a:lumMod val="20000"/>
            <a:lumOff val="80000"/>
          </a:schemeClr>
        </a:solidFill>
      </dgm:spPr>
    </dgm:pt>
    <dgm:pt modelId="{8CCE6400-DECC-4CC8-9EF9-84D1E3443710}" type="pres">
      <dgm:prSet presAssocID="{CC839167-BB59-4A38-8A1E-8A418DE6040F}" presName="points" presStyleCnt="0"/>
      <dgm:spPr/>
    </dgm:pt>
    <dgm:pt modelId="{1535C3FB-1B17-4E91-9658-C847329878CF}" type="pres">
      <dgm:prSet presAssocID="{36288A31-513C-4620-93BA-8DE44BBA97CB}" presName="compositeA" presStyleCnt="0"/>
      <dgm:spPr/>
    </dgm:pt>
    <dgm:pt modelId="{13591400-8908-4610-906C-43E02493E68A}" type="pres">
      <dgm:prSet presAssocID="{36288A31-513C-4620-93BA-8DE44BBA97CB}" presName="textA" presStyleLbl="revTx" presStyleIdx="0" presStyleCnt="4" custScaleX="201333" custScaleY="73912" custLinFactX="75692" custLinFactY="42191" custLinFactNeighborX="100000" custLinFactNeighborY="100000">
        <dgm:presLayoutVars>
          <dgm:bulletEnabled val="1"/>
        </dgm:presLayoutVars>
      </dgm:prSet>
      <dgm:spPr/>
      <dgm:t>
        <a:bodyPr/>
        <a:lstStyle/>
        <a:p>
          <a:endParaRPr lang="en-US"/>
        </a:p>
      </dgm:t>
    </dgm:pt>
    <dgm:pt modelId="{2229ACF8-1B34-411A-AFE1-493C8DD8CECD}" type="pres">
      <dgm:prSet presAssocID="{36288A31-513C-4620-93BA-8DE44BBA97CB}" presName="circleA" presStyleLbl="node1" presStyleIdx="0" presStyleCnt="4" custScaleX="371014" custScaleY="371014" custLinFactX="245362" custLinFactNeighborX="300000" custLinFactNeighborY="25213"/>
      <dgm:spPr>
        <a:solidFill>
          <a:srgbClr val="92D050"/>
        </a:solidFill>
        <a:ln>
          <a:solidFill>
            <a:srgbClr val="FFFFFF"/>
          </a:solidFill>
        </a:ln>
      </dgm:spPr>
    </dgm:pt>
    <dgm:pt modelId="{74D30A78-F1D2-4C50-83ED-7DC9DC197EC4}" type="pres">
      <dgm:prSet presAssocID="{36288A31-513C-4620-93BA-8DE44BBA97CB}" presName="spaceA" presStyleCnt="0"/>
      <dgm:spPr/>
    </dgm:pt>
    <dgm:pt modelId="{30885F12-9547-4EE9-9A1F-6C7DB9C60E85}" type="pres">
      <dgm:prSet presAssocID="{92B40020-99E1-4D71-97BA-705F264AB628}" presName="space" presStyleCnt="0"/>
      <dgm:spPr/>
    </dgm:pt>
    <dgm:pt modelId="{58081776-89B6-4099-B308-9AA95428D480}" type="pres">
      <dgm:prSet presAssocID="{E616640D-E6DE-4B17-9CEE-0967596FEDAE}" presName="compositeB" presStyleCnt="0"/>
      <dgm:spPr/>
    </dgm:pt>
    <dgm:pt modelId="{511CC0FB-CC5F-4CD2-9492-6BEC45FC6EB8}" type="pres">
      <dgm:prSet presAssocID="{E616640D-E6DE-4B17-9CEE-0967596FEDAE}" presName="textB" presStyleLbl="revTx" presStyleIdx="1" presStyleCnt="4" custLinFactX="-62739" custLinFactNeighborX="-100000" custLinFactNeighborY="-66017">
        <dgm:presLayoutVars>
          <dgm:bulletEnabled val="1"/>
        </dgm:presLayoutVars>
      </dgm:prSet>
      <dgm:spPr/>
      <dgm:t>
        <a:bodyPr/>
        <a:lstStyle/>
        <a:p>
          <a:endParaRPr lang="en-US"/>
        </a:p>
      </dgm:t>
    </dgm:pt>
    <dgm:pt modelId="{4377FEC5-06E6-46FE-991E-3F764B5E7389}" type="pres">
      <dgm:prSet presAssocID="{E616640D-E6DE-4B17-9CEE-0967596FEDAE}" presName="circleB" presStyleLbl="node1" presStyleIdx="1" presStyleCnt="4" custLinFactX="-700000" custLinFactNeighborX="-738539" custLinFactNeighborY="-12882"/>
      <dgm:spPr>
        <a:solidFill>
          <a:schemeClr val="bg1">
            <a:lumMod val="75000"/>
          </a:schemeClr>
        </a:solidFill>
        <a:ln>
          <a:solidFill>
            <a:srgbClr val="FFFFFF"/>
          </a:solidFill>
        </a:ln>
      </dgm:spPr>
    </dgm:pt>
    <dgm:pt modelId="{19AB8FE7-6509-4F4F-8340-DB5A28B7C619}" type="pres">
      <dgm:prSet presAssocID="{E616640D-E6DE-4B17-9CEE-0967596FEDAE}" presName="spaceB" presStyleCnt="0"/>
      <dgm:spPr/>
    </dgm:pt>
    <dgm:pt modelId="{6321760D-1D75-4AFB-80EC-F7CBE70CCE10}" type="pres">
      <dgm:prSet presAssocID="{5AC154EA-833B-4C66-B238-98276EE03B11}" presName="space" presStyleCnt="0"/>
      <dgm:spPr/>
    </dgm:pt>
    <dgm:pt modelId="{E71B24CC-86DC-417E-85AC-1811C744B065}" type="pres">
      <dgm:prSet presAssocID="{672DCF10-649E-4B26-BE1C-94E61F818673}" presName="compositeA" presStyleCnt="0"/>
      <dgm:spPr/>
    </dgm:pt>
    <dgm:pt modelId="{C887E1E4-AC07-4AC8-879D-9FEF29BEAE95}" type="pres">
      <dgm:prSet presAssocID="{672DCF10-649E-4B26-BE1C-94E61F818673}" presName="textA" presStyleLbl="revTx" presStyleIdx="2" presStyleCnt="4" custLinFactNeighborX="44857" custLinFactNeighborY="68195">
        <dgm:presLayoutVars>
          <dgm:bulletEnabled val="1"/>
        </dgm:presLayoutVars>
      </dgm:prSet>
      <dgm:spPr/>
      <dgm:t>
        <a:bodyPr/>
        <a:lstStyle/>
        <a:p>
          <a:endParaRPr lang="en-US"/>
        </a:p>
      </dgm:t>
    </dgm:pt>
    <dgm:pt modelId="{299FF1A2-0672-4037-A67A-ED9226165079}" type="pres">
      <dgm:prSet presAssocID="{672DCF10-649E-4B26-BE1C-94E61F818673}" presName="circleA" presStyleLbl="node1" presStyleIdx="2" presStyleCnt="4"/>
      <dgm:spPr>
        <a:solidFill>
          <a:schemeClr val="bg1">
            <a:lumMod val="75000"/>
          </a:schemeClr>
        </a:solidFill>
      </dgm:spPr>
    </dgm:pt>
    <dgm:pt modelId="{98E10A90-1BD7-4A32-A200-87F1ABD7B8E9}" type="pres">
      <dgm:prSet presAssocID="{672DCF10-649E-4B26-BE1C-94E61F818673}" presName="spaceA" presStyleCnt="0"/>
      <dgm:spPr/>
    </dgm:pt>
    <dgm:pt modelId="{BEC9A113-B059-43D7-86C8-A7740AB532F4}" type="pres">
      <dgm:prSet presAssocID="{4AC000AF-2A99-40DE-AF98-0410DB7D53AF}" presName="space" presStyleCnt="0"/>
      <dgm:spPr/>
    </dgm:pt>
    <dgm:pt modelId="{8DF0CA6D-3CCA-4A43-AA74-CDAFE9268FCF}" type="pres">
      <dgm:prSet presAssocID="{BE01FD7E-D648-4032-A4E8-D8794B076E92}" presName="compositeB" presStyleCnt="0"/>
      <dgm:spPr/>
    </dgm:pt>
    <dgm:pt modelId="{32505A75-54E9-4A77-9C83-D74425BAA592}" type="pres">
      <dgm:prSet presAssocID="{BE01FD7E-D648-4032-A4E8-D8794B076E92}" presName="textB" presStyleLbl="revTx" presStyleIdx="3" presStyleCnt="4" custLinFactNeighborX="43980" custLinFactNeighborY="-65670">
        <dgm:presLayoutVars>
          <dgm:bulletEnabled val="1"/>
        </dgm:presLayoutVars>
      </dgm:prSet>
      <dgm:spPr/>
      <dgm:t>
        <a:bodyPr/>
        <a:lstStyle/>
        <a:p>
          <a:endParaRPr lang="en-US"/>
        </a:p>
      </dgm:t>
    </dgm:pt>
    <dgm:pt modelId="{4D475578-4818-496B-8F1F-4256B3F371DE}" type="pres">
      <dgm:prSet presAssocID="{BE01FD7E-D648-4032-A4E8-D8794B076E92}" presName="circleB" presStyleLbl="node1" presStyleIdx="3" presStyleCnt="4"/>
      <dgm:spPr>
        <a:solidFill>
          <a:schemeClr val="bg1">
            <a:lumMod val="75000"/>
          </a:schemeClr>
        </a:solidFill>
      </dgm:spPr>
    </dgm:pt>
    <dgm:pt modelId="{94121B25-C21B-4946-85BB-CE4EEAD10457}" type="pres">
      <dgm:prSet presAssocID="{BE01FD7E-D648-4032-A4E8-D8794B076E92}" presName="spaceB" presStyleCnt="0"/>
      <dgm:spPr/>
    </dgm:pt>
  </dgm:ptLst>
  <dgm:cxnLst>
    <dgm:cxn modelId="{F656E18C-B0CF-421A-B84A-309941B546CB}" srcId="{CC839167-BB59-4A38-8A1E-8A418DE6040F}" destId="{672DCF10-649E-4B26-BE1C-94E61F818673}" srcOrd="2" destOrd="0" parTransId="{EE2C3E75-92C5-4036-8E89-E0F114614EF0}" sibTransId="{4AC000AF-2A99-40DE-AF98-0410DB7D53AF}"/>
    <dgm:cxn modelId="{84402C22-288D-7E4F-AC2B-685E76559ED4}" type="presOf" srcId="{36288A31-513C-4620-93BA-8DE44BBA97CB}" destId="{13591400-8908-4610-906C-43E02493E68A}" srcOrd="0" destOrd="0" presId="urn:microsoft.com/office/officeart/2005/8/layout/hProcess11"/>
    <dgm:cxn modelId="{A305A751-FB7D-4892-B85B-2DAA3339F3D7}" srcId="{CC839167-BB59-4A38-8A1E-8A418DE6040F}" destId="{BE01FD7E-D648-4032-A4E8-D8794B076E92}" srcOrd="3" destOrd="0" parTransId="{B5C067F3-0AA1-4E2E-817E-4605D8251D3F}" sibTransId="{6E4B2A90-4DCF-4D9F-BE8F-E363B3F68E8C}"/>
    <dgm:cxn modelId="{4FEB13AE-7AE9-A74D-8453-C0CF72AD3D3A}" type="presOf" srcId="{E616640D-E6DE-4B17-9CEE-0967596FEDAE}" destId="{511CC0FB-CC5F-4CD2-9492-6BEC45FC6EB8}" srcOrd="0" destOrd="0" presId="urn:microsoft.com/office/officeart/2005/8/layout/hProcess11"/>
    <dgm:cxn modelId="{5240AB70-A899-4B4D-A2A3-B3961273E6B2}" srcId="{CC839167-BB59-4A38-8A1E-8A418DE6040F}" destId="{E616640D-E6DE-4B17-9CEE-0967596FEDAE}" srcOrd="1" destOrd="0" parTransId="{CC39D527-F0B1-426B-91C5-406A63E6CCD1}" sibTransId="{5AC154EA-833B-4C66-B238-98276EE03B11}"/>
    <dgm:cxn modelId="{29EFF332-E86C-2D45-BD05-F4A490FF2519}" type="presOf" srcId="{BE01FD7E-D648-4032-A4E8-D8794B076E92}" destId="{32505A75-54E9-4A77-9C83-D74425BAA592}" srcOrd="0" destOrd="0" presId="urn:microsoft.com/office/officeart/2005/8/layout/hProcess11"/>
    <dgm:cxn modelId="{7D919DF2-FE11-3B48-BCA7-B187B01FDAB7}" type="presOf" srcId="{CC839167-BB59-4A38-8A1E-8A418DE6040F}" destId="{510B73DF-1EBE-480F-B03D-062A8DEC2BBF}" srcOrd="0" destOrd="0" presId="urn:microsoft.com/office/officeart/2005/8/layout/hProcess11"/>
    <dgm:cxn modelId="{9BCAAF21-1844-1741-8BE2-CDF83D0B943F}" type="presOf" srcId="{672DCF10-649E-4B26-BE1C-94E61F818673}" destId="{C887E1E4-AC07-4AC8-879D-9FEF29BEAE95}" srcOrd="0" destOrd="0" presId="urn:microsoft.com/office/officeart/2005/8/layout/hProcess11"/>
    <dgm:cxn modelId="{3AE2F52D-4490-46BC-8856-27BC01C6D15E}" srcId="{CC839167-BB59-4A38-8A1E-8A418DE6040F}" destId="{36288A31-513C-4620-93BA-8DE44BBA97CB}" srcOrd="0" destOrd="0" parTransId="{74505C57-7A63-4DF9-9E20-B1D105CC3C5E}" sibTransId="{92B40020-99E1-4D71-97BA-705F264AB628}"/>
    <dgm:cxn modelId="{6B900108-634C-034D-8AEC-40EA3CE48CC5}" type="presParOf" srcId="{510B73DF-1EBE-480F-B03D-062A8DEC2BBF}" destId="{8843CC4C-FF4F-43D4-9F0D-CAE752F12E7C}" srcOrd="0" destOrd="0" presId="urn:microsoft.com/office/officeart/2005/8/layout/hProcess11"/>
    <dgm:cxn modelId="{DE5A9A28-4C20-D140-82FF-368629A5C7E2}" type="presParOf" srcId="{510B73DF-1EBE-480F-B03D-062A8DEC2BBF}" destId="{8CCE6400-DECC-4CC8-9EF9-84D1E3443710}" srcOrd="1" destOrd="0" presId="urn:microsoft.com/office/officeart/2005/8/layout/hProcess11"/>
    <dgm:cxn modelId="{104E6BC2-A852-AF41-AF99-3DFBD223CD0A}" type="presParOf" srcId="{8CCE6400-DECC-4CC8-9EF9-84D1E3443710}" destId="{1535C3FB-1B17-4E91-9658-C847329878CF}" srcOrd="0" destOrd="0" presId="urn:microsoft.com/office/officeart/2005/8/layout/hProcess11"/>
    <dgm:cxn modelId="{90FD6353-8D99-BF4D-9DE8-C02E918417B3}" type="presParOf" srcId="{1535C3FB-1B17-4E91-9658-C847329878CF}" destId="{13591400-8908-4610-906C-43E02493E68A}" srcOrd="0" destOrd="0" presId="urn:microsoft.com/office/officeart/2005/8/layout/hProcess11"/>
    <dgm:cxn modelId="{F624930E-862D-684C-9C97-A13D4DB67707}" type="presParOf" srcId="{1535C3FB-1B17-4E91-9658-C847329878CF}" destId="{2229ACF8-1B34-411A-AFE1-493C8DD8CECD}" srcOrd="1" destOrd="0" presId="urn:microsoft.com/office/officeart/2005/8/layout/hProcess11"/>
    <dgm:cxn modelId="{71B94DCB-E7AC-4E45-9CFD-5CFA28BEE29F}" type="presParOf" srcId="{1535C3FB-1B17-4E91-9658-C847329878CF}" destId="{74D30A78-F1D2-4C50-83ED-7DC9DC197EC4}" srcOrd="2" destOrd="0" presId="urn:microsoft.com/office/officeart/2005/8/layout/hProcess11"/>
    <dgm:cxn modelId="{560F8A3A-8079-7048-B24E-AA44C92910A3}" type="presParOf" srcId="{8CCE6400-DECC-4CC8-9EF9-84D1E3443710}" destId="{30885F12-9547-4EE9-9A1F-6C7DB9C60E85}" srcOrd="1" destOrd="0" presId="urn:microsoft.com/office/officeart/2005/8/layout/hProcess11"/>
    <dgm:cxn modelId="{8A1D8297-815A-6749-A0CA-09ACBC1786BE}" type="presParOf" srcId="{8CCE6400-DECC-4CC8-9EF9-84D1E3443710}" destId="{58081776-89B6-4099-B308-9AA95428D480}" srcOrd="2" destOrd="0" presId="urn:microsoft.com/office/officeart/2005/8/layout/hProcess11"/>
    <dgm:cxn modelId="{179F85F8-00E2-4841-A923-1FFB7EDC6FAF}" type="presParOf" srcId="{58081776-89B6-4099-B308-9AA95428D480}" destId="{511CC0FB-CC5F-4CD2-9492-6BEC45FC6EB8}" srcOrd="0" destOrd="0" presId="urn:microsoft.com/office/officeart/2005/8/layout/hProcess11"/>
    <dgm:cxn modelId="{1EC1ADDD-A4F8-484A-9151-C82EA24C0DFE}" type="presParOf" srcId="{58081776-89B6-4099-B308-9AA95428D480}" destId="{4377FEC5-06E6-46FE-991E-3F764B5E7389}" srcOrd="1" destOrd="0" presId="urn:microsoft.com/office/officeart/2005/8/layout/hProcess11"/>
    <dgm:cxn modelId="{007EED55-73B2-7340-BB87-429D8B37AF66}" type="presParOf" srcId="{58081776-89B6-4099-B308-9AA95428D480}" destId="{19AB8FE7-6509-4F4F-8340-DB5A28B7C619}" srcOrd="2" destOrd="0" presId="urn:microsoft.com/office/officeart/2005/8/layout/hProcess11"/>
    <dgm:cxn modelId="{3832EB20-9042-AD4C-A6CD-9360212AA848}" type="presParOf" srcId="{8CCE6400-DECC-4CC8-9EF9-84D1E3443710}" destId="{6321760D-1D75-4AFB-80EC-F7CBE70CCE10}" srcOrd="3" destOrd="0" presId="urn:microsoft.com/office/officeart/2005/8/layout/hProcess11"/>
    <dgm:cxn modelId="{CDA2CF9E-2121-E844-BC7B-79DA638BE19A}" type="presParOf" srcId="{8CCE6400-DECC-4CC8-9EF9-84D1E3443710}" destId="{E71B24CC-86DC-417E-85AC-1811C744B065}" srcOrd="4" destOrd="0" presId="urn:microsoft.com/office/officeart/2005/8/layout/hProcess11"/>
    <dgm:cxn modelId="{38C558C2-B5FD-C948-A84E-3E775D17C160}" type="presParOf" srcId="{E71B24CC-86DC-417E-85AC-1811C744B065}" destId="{C887E1E4-AC07-4AC8-879D-9FEF29BEAE95}" srcOrd="0" destOrd="0" presId="urn:microsoft.com/office/officeart/2005/8/layout/hProcess11"/>
    <dgm:cxn modelId="{757B06C5-AD6D-DE49-8280-42AEB5A2B772}" type="presParOf" srcId="{E71B24CC-86DC-417E-85AC-1811C744B065}" destId="{299FF1A2-0672-4037-A67A-ED9226165079}" srcOrd="1" destOrd="0" presId="urn:microsoft.com/office/officeart/2005/8/layout/hProcess11"/>
    <dgm:cxn modelId="{5E840856-9C3C-B04E-94D2-44B3822E3102}" type="presParOf" srcId="{E71B24CC-86DC-417E-85AC-1811C744B065}" destId="{98E10A90-1BD7-4A32-A200-87F1ABD7B8E9}" srcOrd="2" destOrd="0" presId="urn:microsoft.com/office/officeart/2005/8/layout/hProcess11"/>
    <dgm:cxn modelId="{0CB959E4-F192-EB4D-8BDC-C01EE573FEB8}" type="presParOf" srcId="{8CCE6400-DECC-4CC8-9EF9-84D1E3443710}" destId="{BEC9A113-B059-43D7-86C8-A7740AB532F4}" srcOrd="5" destOrd="0" presId="urn:microsoft.com/office/officeart/2005/8/layout/hProcess11"/>
    <dgm:cxn modelId="{56816C51-76A1-F340-A8CA-F219FBC4A996}" type="presParOf" srcId="{8CCE6400-DECC-4CC8-9EF9-84D1E3443710}" destId="{8DF0CA6D-3CCA-4A43-AA74-CDAFE9268FCF}" srcOrd="6" destOrd="0" presId="urn:microsoft.com/office/officeart/2005/8/layout/hProcess11"/>
    <dgm:cxn modelId="{E0665E16-10AF-6E49-B97C-7A6F8370E110}" type="presParOf" srcId="{8DF0CA6D-3CCA-4A43-AA74-CDAFE9268FCF}" destId="{32505A75-54E9-4A77-9C83-D74425BAA592}" srcOrd="0" destOrd="0" presId="urn:microsoft.com/office/officeart/2005/8/layout/hProcess11"/>
    <dgm:cxn modelId="{528AE6BD-4091-3542-B5D7-1EC5D823028E}" type="presParOf" srcId="{8DF0CA6D-3CCA-4A43-AA74-CDAFE9268FCF}" destId="{4D475578-4818-496B-8F1F-4256B3F371DE}" srcOrd="1" destOrd="0" presId="urn:microsoft.com/office/officeart/2005/8/layout/hProcess11"/>
    <dgm:cxn modelId="{DCD3838B-B501-A84C-BFDA-D9D9C3B2CDA6}" type="presParOf" srcId="{8DF0CA6D-3CCA-4A43-AA74-CDAFE9268FCF}" destId="{94121B25-C21B-4946-85BB-CE4EEAD10457}"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68C1382-2FAD-6144-B7A3-15DED1D00A1F}" type="doc">
      <dgm:prSet loTypeId="urn:microsoft.com/office/officeart/2005/8/layout/process4" loCatId="" qsTypeId="urn:microsoft.com/office/officeart/2005/8/quickstyle/simple4" qsCatId="simple" csTypeId="urn:microsoft.com/office/officeart/2005/8/colors/accent1_2" csCatId="accent1" phldr="1"/>
      <dgm:spPr/>
      <dgm:t>
        <a:bodyPr/>
        <a:lstStyle/>
        <a:p>
          <a:endParaRPr lang="en-US"/>
        </a:p>
      </dgm:t>
    </dgm:pt>
    <dgm:pt modelId="{38307D66-90B3-C046-8709-43D0E597B577}">
      <dgm:prSet phldrT="[Text]"/>
      <dgm:spPr>
        <a:gradFill rotWithShape="0">
          <a:gsLst>
            <a:gs pos="0">
              <a:schemeClr val="accent3"/>
            </a:gs>
            <a:gs pos="100000">
              <a:schemeClr val="accent1">
                <a:hueOff val="0"/>
                <a:satOff val="0"/>
                <a:lumOff val="0"/>
                <a:alphaOff val="0"/>
                <a:tint val="50000"/>
                <a:shade val="100000"/>
                <a:satMod val="350000"/>
              </a:schemeClr>
            </a:gs>
          </a:gsLst>
        </a:gradFill>
      </dgm:spPr>
      <dgm:t>
        <a:bodyPr/>
        <a:lstStyle/>
        <a:p>
          <a:r>
            <a:rPr lang="en-US" dirty="0"/>
            <a:t>Delete </a:t>
          </a:r>
          <a:r>
            <a:rPr lang="en-US" altLang="zh-CN" dirty="0"/>
            <a:t>empty</a:t>
          </a:r>
          <a:r>
            <a:rPr lang="zh-CN" altLang="en-US" dirty="0"/>
            <a:t> </a:t>
          </a:r>
          <a:r>
            <a:rPr lang="en-US" altLang="zh-CN" dirty="0"/>
            <a:t>response</a:t>
          </a:r>
          <a:endParaRPr lang="en-US" dirty="0"/>
        </a:p>
      </dgm:t>
    </dgm:pt>
    <dgm:pt modelId="{577BA3F9-5C01-2E4B-91C4-A9F86B8CA913}" type="parTrans" cxnId="{B4A6DAA5-C7A2-134E-9EA0-58FE5FE6CAE6}">
      <dgm:prSet/>
      <dgm:spPr/>
      <dgm:t>
        <a:bodyPr/>
        <a:lstStyle/>
        <a:p>
          <a:endParaRPr lang="en-US"/>
        </a:p>
      </dgm:t>
    </dgm:pt>
    <dgm:pt modelId="{9E35769E-E540-CB49-9097-DC2E1B9BF4F0}" type="sibTrans" cxnId="{B4A6DAA5-C7A2-134E-9EA0-58FE5FE6CAE6}">
      <dgm:prSet/>
      <dgm:spPr/>
      <dgm:t>
        <a:bodyPr/>
        <a:lstStyle/>
        <a:p>
          <a:endParaRPr lang="en-US"/>
        </a:p>
      </dgm:t>
    </dgm:pt>
    <dgm:pt modelId="{1864AC4A-87B8-7046-8DAB-74216363103A}">
      <dgm:prSet phldrT="[Text]"/>
      <dgm:spPr>
        <a:gradFill rotWithShape="0">
          <a:gsLst>
            <a:gs pos="0">
              <a:schemeClr val="accent3"/>
            </a:gs>
            <a:gs pos="100000">
              <a:schemeClr val="accent1">
                <a:hueOff val="0"/>
                <a:satOff val="0"/>
                <a:lumOff val="0"/>
                <a:alphaOff val="0"/>
                <a:tint val="50000"/>
                <a:shade val="100000"/>
                <a:satMod val="350000"/>
              </a:schemeClr>
            </a:gs>
          </a:gsLst>
        </a:gradFill>
      </dgm:spPr>
      <dgm:t>
        <a:bodyPr/>
        <a:lstStyle/>
        <a:p>
          <a:r>
            <a:rPr lang="en-US" altLang="zh-CN" dirty="0"/>
            <a:t>Median</a:t>
          </a:r>
          <a:r>
            <a:rPr lang="zh-CN" altLang="en-US" dirty="0"/>
            <a:t> </a:t>
          </a:r>
          <a:r>
            <a:rPr lang="en-US" altLang="zh-CN" dirty="0"/>
            <a:t>for</a:t>
          </a:r>
          <a:r>
            <a:rPr lang="zh-CN" altLang="en-US" dirty="0"/>
            <a:t> </a:t>
          </a:r>
          <a:r>
            <a:rPr lang="en-US" dirty="0"/>
            <a:t>missing data</a:t>
          </a:r>
        </a:p>
      </dgm:t>
    </dgm:pt>
    <dgm:pt modelId="{A40D59B7-E8F6-7545-A81A-C9739EDFE6E3}" type="parTrans" cxnId="{D353319B-E951-1D49-95E2-CB019952E36B}">
      <dgm:prSet/>
      <dgm:spPr/>
      <dgm:t>
        <a:bodyPr/>
        <a:lstStyle/>
        <a:p>
          <a:endParaRPr lang="en-US"/>
        </a:p>
      </dgm:t>
    </dgm:pt>
    <dgm:pt modelId="{8EC98878-CDB0-4741-B3F2-E90CFAB1A979}" type="sibTrans" cxnId="{D353319B-E951-1D49-95E2-CB019952E36B}">
      <dgm:prSet/>
      <dgm:spPr/>
      <dgm:t>
        <a:bodyPr/>
        <a:lstStyle/>
        <a:p>
          <a:endParaRPr lang="en-US"/>
        </a:p>
      </dgm:t>
    </dgm:pt>
    <dgm:pt modelId="{47E06714-493D-A34A-8826-C9AFC549CCEF}">
      <dgm:prSet phldrT="[Text]"/>
      <dgm:spPr>
        <a:gradFill rotWithShape="0">
          <a:gsLst>
            <a:gs pos="0">
              <a:schemeClr val="accent3"/>
            </a:gs>
            <a:gs pos="100000">
              <a:schemeClr val="accent1">
                <a:hueOff val="0"/>
                <a:satOff val="0"/>
                <a:lumOff val="0"/>
                <a:alphaOff val="0"/>
                <a:tint val="50000"/>
                <a:shade val="100000"/>
                <a:satMod val="350000"/>
              </a:schemeClr>
            </a:gs>
          </a:gsLst>
        </a:gradFill>
      </dgm:spPr>
      <dgm:t>
        <a:bodyPr/>
        <a:lstStyle/>
        <a:p>
          <a:r>
            <a:rPr lang="en-US" dirty="0"/>
            <a:t>Min-Max </a:t>
          </a:r>
          <a:r>
            <a:rPr lang="en-US" altLang="zh-CN" dirty="0"/>
            <a:t>n</a:t>
          </a:r>
          <a:r>
            <a:rPr lang="en-US" dirty="0"/>
            <a:t>ormalization</a:t>
          </a:r>
        </a:p>
      </dgm:t>
    </dgm:pt>
    <dgm:pt modelId="{E6E3FE24-0BDB-1C44-847D-6BC5368B737B}" type="parTrans" cxnId="{D6B35FA6-0904-C541-A93C-155B691F0F46}">
      <dgm:prSet/>
      <dgm:spPr/>
      <dgm:t>
        <a:bodyPr/>
        <a:lstStyle/>
        <a:p>
          <a:endParaRPr lang="en-US"/>
        </a:p>
      </dgm:t>
    </dgm:pt>
    <dgm:pt modelId="{B81CA3F1-0C1E-9B44-BAE2-486D2756B93C}" type="sibTrans" cxnId="{D6B35FA6-0904-C541-A93C-155B691F0F46}">
      <dgm:prSet/>
      <dgm:spPr/>
      <dgm:t>
        <a:bodyPr/>
        <a:lstStyle/>
        <a:p>
          <a:endParaRPr lang="en-US"/>
        </a:p>
      </dgm:t>
    </dgm:pt>
    <dgm:pt modelId="{5AB0A1D8-C004-9F48-BFF9-19A54E945506}" type="pres">
      <dgm:prSet presAssocID="{168C1382-2FAD-6144-B7A3-15DED1D00A1F}" presName="Name0" presStyleCnt="0">
        <dgm:presLayoutVars>
          <dgm:dir/>
          <dgm:animLvl val="lvl"/>
          <dgm:resizeHandles val="exact"/>
        </dgm:presLayoutVars>
      </dgm:prSet>
      <dgm:spPr/>
      <dgm:t>
        <a:bodyPr/>
        <a:lstStyle/>
        <a:p>
          <a:endParaRPr lang="en-US"/>
        </a:p>
      </dgm:t>
    </dgm:pt>
    <dgm:pt modelId="{3B552BC8-FC68-F145-BCEC-04821CFBA05D}" type="pres">
      <dgm:prSet presAssocID="{47E06714-493D-A34A-8826-C9AFC549CCEF}" presName="boxAndChildren" presStyleCnt="0"/>
      <dgm:spPr/>
    </dgm:pt>
    <dgm:pt modelId="{65B2AB09-BED5-DD4A-A003-4EA9DAC4E07F}" type="pres">
      <dgm:prSet presAssocID="{47E06714-493D-A34A-8826-C9AFC549CCEF}" presName="parentTextBox" presStyleLbl="node1" presStyleIdx="0" presStyleCnt="3"/>
      <dgm:spPr/>
      <dgm:t>
        <a:bodyPr/>
        <a:lstStyle/>
        <a:p>
          <a:endParaRPr lang="en-US"/>
        </a:p>
      </dgm:t>
    </dgm:pt>
    <dgm:pt modelId="{88DE179B-8F90-3347-8670-E3F3A1BD9687}" type="pres">
      <dgm:prSet presAssocID="{8EC98878-CDB0-4741-B3F2-E90CFAB1A979}" presName="sp" presStyleCnt="0"/>
      <dgm:spPr/>
    </dgm:pt>
    <dgm:pt modelId="{11074ECF-9252-834E-BC29-2A21043DF5BF}" type="pres">
      <dgm:prSet presAssocID="{1864AC4A-87B8-7046-8DAB-74216363103A}" presName="arrowAndChildren" presStyleCnt="0"/>
      <dgm:spPr/>
    </dgm:pt>
    <dgm:pt modelId="{10D9E4BA-F3C1-444D-83D7-5AB50C6DE18E}" type="pres">
      <dgm:prSet presAssocID="{1864AC4A-87B8-7046-8DAB-74216363103A}" presName="parentTextArrow" presStyleLbl="node1" presStyleIdx="1" presStyleCnt="3"/>
      <dgm:spPr/>
      <dgm:t>
        <a:bodyPr/>
        <a:lstStyle/>
        <a:p>
          <a:endParaRPr lang="en-US"/>
        </a:p>
      </dgm:t>
    </dgm:pt>
    <dgm:pt modelId="{60DD9781-6CD0-2A44-8B04-48E43641ED5A}" type="pres">
      <dgm:prSet presAssocID="{9E35769E-E540-CB49-9097-DC2E1B9BF4F0}" presName="sp" presStyleCnt="0"/>
      <dgm:spPr/>
    </dgm:pt>
    <dgm:pt modelId="{ACCCE742-92C9-B244-B953-D7498A59BFDA}" type="pres">
      <dgm:prSet presAssocID="{38307D66-90B3-C046-8709-43D0E597B577}" presName="arrowAndChildren" presStyleCnt="0"/>
      <dgm:spPr/>
    </dgm:pt>
    <dgm:pt modelId="{CCA492B5-D09D-1440-A82E-A614DE4F13C7}" type="pres">
      <dgm:prSet presAssocID="{38307D66-90B3-C046-8709-43D0E597B577}" presName="parentTextArrow" presStyleLbl="node1" presStyleIdx="2" presStyleCnt="3"/>
      <dgm:spPr/>
      <dgm:t>
        <a:bodyPr/>
        <a:lstStyle/>
        <a:p>
          <a:endParaRPr lang="en-US"/>
        </a:p>
      </dgm:t>
    </dgm:pt>
  </dgm:ptLst>
  <dgm:cxnLst>
    <dgm:cxn modelId="{983807CE-2C3D-2D4B-955A-2FFAD18654B5}" type="presOf" srcId="{1864AC4A-87B8-7046-8DAB-74216363103A}" destId="{10D9E4BA-F3C1-444D-83D7-5AB50C6DE18E}" srcOrd="0" destOrd="0" presId="urn:microsoft.com/office/officeart/2005/8/layout/process4"/>
    <dgm:cxn modelId="{D6B35FA6-0904-C541-A93C-155B691F0F46}" srcId="{168C1382-2FAD-6144-B7A3-15DED1D00A1F}" destId="{47E06714-493D-A34A-8826-C9AFC549CCEF}" srcOrd="2" destOrd="0" parTransId="{E6E3FE24-0BDB-1C44-847D-6BC5368B737B}" sibTransId="{B81CA3F1-0C1E-9B44-BAE2-486D2756B93C}"/>
    <dgm:cxn modelId="{B4A6DAA5-C7A2-134E-9EA0-58FE5FE6CAE6}" srcId="{168C1382-2FAD-6144-B7A3-15DED1D00A1F}" destId="{38307D66-90B3-C046-8709-43D0E597B577}" srcOrd="0" destOrd="0" parTransId="{577BA3F9-5C01-2E4B-91C4-A9F86B8CA913}" sibTransId="{9E35769E-E540-CB49-9097-DC2E1B9BF4F0}"/>
    <dgm:cxn modelId="{5B386283-3BB4-524C-B00F-1DDF13ECC78E}" type="presOf" srcId="{47E06714-493D-A34A-8826-C9AFC549CCEF}" destId="{65B2AB09-BED5-DD4A-A003-4EA9DAC4E07F}" srcOrd="0" destOrd="0" presId="urn:microsoft.com/office/officeart/2005/8/layout/process4"/>
    <dgm:cxn modelId="{463838C6-907D-7E47-9B5F-FAB17FE4CC93}" type="presOf" srcId="{168C1382-2FAD-6144-B7A3-15DED1D00A1F}" destId="{5AB0A1D8-C004-9F48-BFF9-19A54E945506}" srcOrd="0" destOrd="0" presId="urn:microsoft.com/office/officeart/2005/8/layout/process4"/>
    <dgm:cxn modelId="{ED15FA0C-C473-2D4C-83B2-F95489DDFA7E}" type="presOf" srcId="{38307D66-90B3-C046-8709-43D0E597B577}" destId="{CCA492B5-D09D-1440-A82E-A614DE4F13C7}" srcOrd="0" destOrd="0" presId="urn:microsoft.com/office/officeart/2005/8/layout/process4"/>
    <dgm:cxn modelId="{D353319B-E951-1D49-95E2-CB019952E36B}" srcId="{168C1382-2FAD-6144-B7A3-15DED1D00A1F}" destId="{1864AC4A-87B8-7046-8DAB-74216363103A}" srcOrd="1" destOrd="0" parTransId="{A40D59B7-E8F6-7545-A81A-C9739EDFE6E3}" sibTransId="{8EC98878-CDB0-4741-B3F2-E90CFAB1A979}"/>
    <dgm:cxn modelId="{21F42CFD-3D69-F641-8AFE-AE8D3BD9D668}" type="presParOf" srcId="{5AB0A1D8-C004-9F48-BFF9-19A54E945506}" destId="{3B552BC8-FC68-F145-BCEC-04821CFBA05D}" srcOrd="0" destOrd="0" presId="urn:microsoft.com/office/officeart/2005/8/layout/process4"/>
    <dgm:cxn modelId="{7B23E4A5-79B7-A549-A65F-C0D98711BCEA}" type="presParOf" srcId="{3B552BC8-FC68-F145-BCEC-04821CFBA05D}" destId="{65B2AB09-BED5-DD4A-A003-4EA9DAC4E07F}" srcOrd="0" destOrd="0" presId="urn:microsoft.com/office/officeart/2005/8/layout/process4"/>
    <dgm:cxn modelId="{0CE5FBB2-B508-0B40-890C-5B74C34E0950}" type="presParOf" srcId="{5AB0A1D8-C004-9F48-BFF9-19A54E945506}" destId="{88DE179B-8F90-3347-8670-E3F3A1BD9687}" srcOrd="1" destOrd="0" presId="urn:microsoft.com/office/officeart/2005/8/layout/process4"/>
    <dgm:cxn modelId="{3287A481-F127-F34B-B0F5-75EE4C6242A0}" type="presParOf" srcId="{5AB0A1D8-C004-9F48-BFF9-19A54E945506}" destId="{11074ECF-9252-834E-BC29-2A21043DF5BF}" srcOrd="2" destOrd="0" presId="urn:microsoft.com/office/officeart/2005/8/layout/process4"/>
    <dgm:cxn modelId="{7EFBA661-363E-0B4A-A0AA-00BACA2C5C65}" type="presParOf" srcId="{11074ECF-9252-834E-BC29-2A21043DF5BF}" destId="{10D9E4BA-F3C1-444D-83D7-5AB50C6DE18E}" srcOrd="0" destOrd="0" presId="urn:microsoft.com/office/officeart/2005/8/layout/process4"/>
    <dgm:cxn modelId="{B453C2FF-CA09-7C48-9D5B-C020B71F96E7}" type="presParOf" srcId="{5AB0A1D8-C004-9F48-BFF9-19A54E945506}" destId="{60DD9781-6CD0-2A44-8B04-48E43641ED5A}" srcOrd="3" destOrd="0" presId="urn:microsoft.com/office/officeart/2005/8/layout/process4"/>
    <dgm:cxn modelId="{CAB19466-2FAB-7C42-B0CD-7C05B9017276}" type="presParOf" srcId="{5AB0A1D8-C004-9F48-BFF9-19A54E945506}" destId="{ACCCE742-92C9-B244-B953-D7498A59BFDA}" srcOrd="4" destOrd="0" presId="urn:microsoft.com/office/officeart/2005/8/layout/process4"/>
    <dgm:cxn modelId="{D2E4AF6C-24E6-FA48-B340-75D5903DA735}" type="presParOf" srcId="{ACCCE742-92C9-B244-B953-D7498A59BFDA}" destId="{CCA492B5-D09D-1440-A82E-A614DE4F13C7}" srcOrd="0" destOrd="0" presId="urn:microsoft.com/office/officeart/2005/8/layout/process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68C1382-2FAD-6144-B7A3-15DED1D00A1F}" type="doc">
      <dgm:prSet loTypeId="urn:microsoft.com/office/officeart/2005/8/layout/process4" loCatId="" qsTypeId="urn:microsoft.com/office/officeart/2005/8/quickstyle/simple4" qsCatId="simple" csTypeId="urn:microsoft.com/office/officeart/2005/8/colors/accent1_2" csCatId="accent1" phldr="1"/>
      <dgm:spPr/>
      <dgm:t>
        <a:bodyPr/>
        <a:lstStyle/>
        <a:p>
          <a:endParaRPr lang="en-US"/>
        </a:p>
      </dgm:t>
    </dgm:pt>
    <dgm:pt modelId="{38307D66-90B3-C046-8709-43D0E597B577}">
      <dgm:prSet phldrT="[Text]"/>
      <dgm:spPr>
        <a:gradFill rotWithShape="0">
          <a:gsLst>
            <a:gs pos="0">
              <a:schemeClr val="accent5"/>
            </a:gs>
            <a:gs pos="100000">
              <a:schemeClr val="accent1">
                <a:hueOff val="0"/>
                <a:satOff val="0"/>
                <a:lumOff val="0"/>
                <a:alphaOff val="0"/>
                <a:tint val="50000"/>
                <a:shade val="100000"/>
                <a:satMod val="350000"/>
              </a:schemeClr>
            </a:gs>
          </a:gsLst>
        </a:gradFill>
      </dgm:spPr>
      <dgm:t>
        <a:bodyPr/>
        <a:lstStyle/>
        <a:p>
          <a:r>
            <a:rPr lang="en-US" dirty="0"/>
            <a:t>Punctuations Removal</a:t>
          </a:r>
        </a:p>
      </dgm:t>
    </dgm:pt>
    <dgm:pt modelId="{577BA3F9-5C01-2E4B-91C4-A9F86B8CA913}" type="parTrans" cxnId="{B4A6DAA5-C7A2-134E-9EA0-58FE5FE6CAE6}">
      <dgm:prSet/>
      <dgm:spPr/>
      <dgm:t>
        <a:bodyPr/>
        <a:lstStyle/>
        <a:p>
          <a:endParaRPr lang="en-US"/>
        </a:p>
      </dgm:t>
    </dgm:pt>
    <dgm:pt modelId="{9E35769E-E540-CB49-9097-DC2E1B9BF4F0}" type="sibTrans" cxnId="{B4A6DAA5-C7A2-134E-9EA0-58FE5FE6CAE6}">
      <dgm:prSet/>
      <dgm:spPr/>
      <dgm:t>
        <a:bodyPr/>
        <a:lstStyle/>
        <a:p>
          <a:endParaRPr lang="en-US"/>
        </a:p>
      </dgm:t>
    </dgm:pt>
    <dgm:pt modelId="{1864AC4A-87B8-7046-8DAB-74216363103A}">
      <dgm:prSet phldrT="[Text]"/>
      <dgm:spPr>
        <a:gradFill rotWithShape="0">
          <a:gsLst>
            <a:gs pos="0">
              <a:schemeClr val="accent5"/>
            </a:gs>
            <a:gs pos="100000">
              <a:schemeClr val="accent1">
                <a:hueOff val="0"/>
                <a:satOff val="0"/>
                <a:lumOff val="0"/>
                <a:alphaOff val="0"/>
                <a:tint val="50000"/>
                <a:shade val="100000"/>
                <a:satMod val="350000"/>
              </a:schemeClr>
            </a:gs>
          </a:gsLst>
        </a:gradFill>
      </dgm:spPr>
      <dgm:t>
        <a:bodyPr/>
        <a:lstStyle/>
        <a:p>
          <a:r>
            <a:rPr lang="en-US" dirty="0" err="1"/>
            <a:t>Stopwords</a:t>
          </a:r>
          <a:r>
            <a:rPr lang="en-US" dirty="0"/>
            <a:t> Removal</a:t>
          </a:r>
        </a:p>
      </dgm:t>
    </dgm:pt>
    <dgm:pt modelId="{A40D59B7-E8F6-7545-A81A-C9739EDFE6E3}" type="parTrans" cxnId="{D353319B-E951-1D49-95E2-CB019952E36B}">
      <dgm:prSet/>
      <dgm:spPr/>
      <dgm:t>
        <a:bodyPr/>
        <a:lstStyle/>
        <a:p>
          <a:endParaRPr lang="en-US"/>
        </a:p>
      </dgm:t>
    </dgm:pt>
    <dgm:pt modelId="{8EC98878-CDB0-4741-B3F2-E90CFAB1A979}" type="sibTrans" cxnId="{D353319B-E951-1D49-95E2-CB019952E36B}">
      <dgm:prSet/>
      <dgm:spPr/>
      <dgm:t>
        <a:bodyPr/>
        <a:lstStyle/>
        <a:p>
          <a:endParaRPr lang="en-US"/>
        </a:p>
      </dgm:t>
    </dgm:pt>
    <dgm:pt modelId="{47E06714-493D-A34A-8826-C9AFC549CCEF}">
      <dgm:prSet phldrT="[Text]"/>
      <dgm:spPr>
        <a:gradFill rotWithShape="0">
          <a:gsLst>
            <a:gs pos="0">
              <a:schemeClr val="accent5"/>
            </a:gs>
            <a:gs pos="100000">
              <a:schemeClr val="accent1">
                <a:hueOff val="0"/>
                <a:satOff val="0"/>
                <a:lumOff val="0"/>
                <a:alphaOff val="0"/>
                <a:tint val="50000"/>
                <a:shade val="100000"/>
                <a:satMod val="350000"/>
              </a:schemeClr>
            </a:gs>
          </a:gsLst>
        </a:gradFill>
      </dgm:spPr>
      <dgm:t>
        <a:bodyPr/>
        <a:lstStyle/>
        <a:p>
          <a:r>
            <a:rPr lang="en-US" dirty="0"/>
            <a:t>Digital words Removal</a:t>
          </a:r>
        </a:p>
      </dgm:t>
    </dgm:pt>
    <dgm:pt modelId="{E6E3FE24-0BDB-1C44-847D-6BC5368B737B}" type="parTrans" cxnId="{D6B35FA6-0904-C541-A93C-155B691F0F46}">
      <dgm:prSet/>
      <dgm:spPr/>
      <dgm:t>
        <a:bodyPr/>
        <a:lstStyle/>
        <a:p>
          <a:endParaRPr lang="en-US"/>
        </a:p>
      </dgm:t>
    </dgm:pt>
    <dgm:pt modelId="{B81CA3F1-0C1E-9B44-BAE2-486D2756B93C}" type="sibTrans" cxnId="{D6B35FA6-0904-C541-A93C-155B691F0F46}">
      <dgm:prSet/>
      <dgm:spPr/>
      <dgm:t>
        <a:bodyPr/>
        <a:lstStyle/>
        <a:p>
          <a:endParaRPr lang="en-US"/>
        </a:p>
      </dgm:t>
    </dgm:pt>
    <dgm:pt modelId="{5AB0A1D8-C004-9F48-BFF9-19A54E945506}" type="pres">
      <dgm:prSet presAssocID="{168C1382-2FAD-6144-B7A3-15DED1D00A1F}" presName="Name0" presStyleCnt="0">
        <dgm:presLayoutVars>
          <dgm:dir/>
          <dgm:animLvl val="lvl"/>
          <dgm:resizeHandles val="exact"/>
        </dgm:presLayoutVars>
      </dgm:prSet>
      <dgm:spPr/>
      <dgm:t>
        <a:bodyPr/>
        <a:lstStyle/>
        <a:p>
          <a:endParaRPr lang="en-US"/>
        </a:p>
      </dgm:t>
    </dgm:pt>
    <dgm:pt modelId="{3B552BC8-FC68-F145-BCEC-04821CFBA05D}" type="pres">
      <dgm:prSet presAssocID="{47E06714-493D-A34A-8826-C9AFC549CCEF}" presName="boxAndChildren" presStyleCnt="0"/>
      <dgm:spPr/>
    </dgm:pt>
    <dgm:pt modelId="{65B2AB09-BED5-DD4A-A003-4EA9DAC4E07F}" type="pres">
      <dgm:prSet presAssocID="{47E06714-493D-A34A-8826-C9AFC549CCEF}" presName="parentTextBox" presStyleLbl="node1" presStyleIdx="0" presStyleCnt="3"/>
      <dgm:spPr/>
      <dgm:t>
        <a:bodyPr/>
        <a:lstStyle/>
        <a:p>
          <a:endParaRPr lang="en-US"/>
        </a:p>
      </dgm:t>
    </dgm:pt>
    <dgm:pt modelId="{88DE179B-8F90-3347-8670-E3F3A1BD9687}" type="pres">
      <dgm:prSet presAssocID="{8EC98878-CDB0-4741-B3F2-E90CFAB1A979}" presName="sp" presStyleCnt="0"/>
      <dgm:spPr/>
    </dgm:pt>
    <dgm:pt modelId="{11074ECF-9252-834E-BC29-2A21043DF5BF}" type="pres">
      <dgm:prSet presAssocID="{1864AC4A-87B8-7046-8DAB-74216363103A}" presName="arrowAndChildren" presStyleCnt="0"/>
      <dgm:spPr/>
    </dgm:pt>
    <dgm:pt modelId="{10D9E4BA-F3C1-444D-83D7-5AB50C6DE18E}" type="pres">
      <dgm:prSet presAssocID="{1864AC4A-87B8-7046-8DAB-74216363103A}" presName="parentTextArrow" presStyleLbl="node1" presStyleIdx="1" presStyleCnt="3"/>
      <dgm:spPr/>
      <dgm:t>
        <a:bodyPr/>
        <a:lstStyle/>
        <a:p>
          <a:endParaRPr lang="en-US"/>
        </a:p>
      </dgm:t>
    </dgm:pt>
    <dgm:pt modelId="{60DD9781-6CD0-2A44-8B04-48E43641ED5A}" type="pres">
      <dgm:prSet presAssocID="{9E35769E-E540-CB49-9097-DC2E1B9BF4F0}" presName="sp" presStyleCnt="0"/>
      <dgm:spPr/>
    </dgm:pt>
    <dgm:pt modelId="{ACCCE742-92C9-B244-B953-D7498A59BFDA}" type="pres">
      <dgm:prSet presAssocID="{38307D66-90B3-C046-8709-43D0E597B577}" presName="arrowAndChildren" presStyleCnt="0"/>
      <dgm:spPr/>
    </dgm:pt>
    <dgm:pt modelId="{CCA492B5-D09D-1440-A82E-A614DE4F13C7}" type="pres">
      <dgm:prSet presAssocID="{38307D66-90B3-C046-8709-43D0E597B577}" presName="parentTextArrow" presStyleLbl="node1" presStyleIdx="2" presStyleCnt="3"/>
      <dgm:spPr/>
      <dgm:t>
        <a:bodyPr/>
        <a:lstStyle/>
        <a:p>
          <a:endParaRPr lang="en-US"/>
        </a:p>
      </dgm:t>
    </dgm:pt>
  </dgm:ptLst>
  <dgm:cxnLst>
    <dgm:cxn modelId="{8AB7F858-FFCA-0D4E-9A01-95DD3FF2347B}" type="presOf" srcId="{1864AC4A-87B8-7046-8DAB-74216363103A}" destId="{10D9E4BA-F3C1-444D-83D7-5AB50C6DE18E}" srcOrd="0" destOrd="0" presId="urn:microsoft.com/office/officeart/2005/8/layout/process4"/>
    <dgm:cxn modelId="{D6B35FA6-0904-C541-A93C-155B691F0F46}" srcId="{168C1382-2FAD-6144-B7A3-15DED1D00A1F}" destId="{47E06714-493D-A34A-8826-C9AFC549CCEF}" srcOrd="2" destOrd="0" parTransId="{E6E3FE24-0BDB-1C44-847D-6BC5368B737B}" sibTransId="{B81CA3F1-0C1E-9B44-BAE2-486D2756B93C}"/>
    <dgm:cxn modelId="{4E435A99-2D52-314F-9889-B9C46C7B82CB}" type="presOf" srcId="{47E06714-493D-A34A-8826-C9AFC549CCEF}" destId="{65B2AB09-BED5-DD4A-A003-4EA9DAC4E07F}" srcOrd="0" destOrd="0" presId="urn:microsoft.com/office/officeart/2005/8/layout/process4"/>
    <dgm:cxn modelId="{B4A6DAA5-C7A2-134E-9EA0-58FE5FE6CAE6}" srcId="{168C1382-2FAD-6144-B7A3-15DED1D00A1F}" destId="{38307D66-90B3-C046-8709-43D0E597B577}" srcOrd="0" destOrd="0" parTransId="{577BA3F9-5C01-2E4B-91C4-A9F86B8CA913}" sibTransId="{9E35769E-E540-CB49-9097-DC2E1B9BF4F0}"/>
    <dgm:cxn modelId="{9A37A91D-5315-FE4C-AA9E-B538CF3CD7EA}" type="presOf" srcId="{168C1382-2FAD-6144-B7A3-15DED1D00A1F}" destId="{5AB0A1D8-C004-9F48-BFF9-19A54E945506}" srcOrd="0" destOrd="0" presId="urn:microsoft.com/office/officeart/2005/8/layout/process4"/>
    <dgm:cxn modelId="{D353319B-E951-1D49-95E2-CB019952E36B}" srcId="{168C1382-2FAD-6144-B7A3-15DED1D00A1F}" destId="{1864AC4A-87B8-7046-8DAB-74216363103A}" srcOrd="1" destOrd="0" parTransId="{A40D59B7-E8F6-7545-A81A-C9739EDFE6E3}" sibTransId="{8EC98878-CDB0-4741-B3F2-E90CFAB1A979}"/>
    <dgm:cxn modelId="{8F2E8016-42F0-5346-B76B-61B33B1911C5}" type="presOf" srcId="{38307D66-90B3-C046-8709-43D0E597B577}" destId="{CCA492B5-D09D-1440-A82E-A614DE4F13C7}" srcOrd="0" destOrd="0" presId="urn:microsoft.com/office/officeart/2005/8/layout/process4"/>
    <dgm:cxn modelId="{358275BC-F044-F149-8021-B947B7B35486}" type="presParOf" srcId="{5AB0A1D8-C004-9F48-BFF9-19A54E945506}" destId="{3B552BC8-FC68-F145-BCEC-04821CFBA05D}" srcOrd="0" destOrd="0" presId="urn:microsoft.com/office/officeart/2005/8/layout/process4"/>
    <dgm:cxn modelId="{819DB656-6BC1-1546-A367-13E1528B6264}" type="presParOf" srcId="{3B552BC8-FC68-F145-BCEC-04821CFBA05D}" destId="{65B2AB09-BED5-DD4A-A003-4EA9DAC4E07F}" srcOrd="0" destOrd="0" presId="urn:microsoft.com/office/officeart/2005/8/layout/process4"/>
    <dgm:cxn modelId="{B3CE9EFC-843E-BA46-8730-FE895D230C0A}" type="presParOf" srcId="{5AB0A1D8-C004-9F48-BFF9-19A54E945506}" destId="{88DE179B-8F90-3347-8670-E3F3A1BD9687}" srcOrd="1" destOrd="0" presId="urn:microsoft.com/office/officeart/2005/8/layout/process4"/>
    <dgm:cxn modelId="{CD128EB2-D671-6648-9E40-9AFC91F13AB1}" type="presParOf" srcId="{5AB0A1D8-C004-9F48-BFF9-19A54E945506}" destId="{11074ECF-9252-834E-BC29-2A21043DF5BF}" srcOrd="2" destOrd="0" presId="urn:microsoft.com/office/officeart/2005/8/layout/process4"/>
    <dgm:cxn modelId="{CC35B9AD-5625-1B42-B266-706B89CE0693}" type="presParOf" srcId="{11074ECF-9252-834E-BC29-2A21043DF5BF}" destId="{10D9E4BA-F3C1-444D-83D7-5AB50C6DE18E}" srcOrd="0" destOrd="0" presId="urn:microsoft.com/office/officeart/2005/8/layout/process4"/>
    <dgm:cxn modelId="{3CE31030-827E-934F-934B-30786399EDEE}" type="presParOf" srcId="{5AB0A1D8-C004-9F48-BFF9-19A54E945506}" destId="{60DD9781-6CD0-2A44-8B04-48E43641ED5A}" srcOrd="3" destOrd="0" presId="urn:microsoft.com/office/officeart/2005/8/layout/process4"/>
    <dgm:cxn modelId="{5D7C49C1-91E7-A64D-B8E0-D10FCEA1E06B}" type="presParOf" srcId="{5AB0A1D8-C004-9F48-BFF9-19A54E945506}" destId="{ACCCE742-92C9-B244-B953-D7498A59BFDA}" srcOrd="4" destOrd="0" presId="urn:microsoft.com/office/officeart/2005/8/layout/process4"/>
    <dgm:cxn modelId="{44A7C97D-853F-6E4A-8078-60B2E19B1A1B}" type="presParOf" srcId="{ACCCE742-92C9-B244-B953-D7498A59BFDA}" destId="{CCA492B5-D09D-1440-A82E-A614DE4F13C7}" srcOrd="0" destOrd="0" presId="urn:microsoft.com/office/officeart/2005/8/layout/process4"/>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C839167-BB59-4A38-8A1E-8A418DE6040F}" type="doc">
      <dgm:prSet loTypeId="urn:microsoft.com/office/officeart/2005/8/layout/hProcess11" loCatId="process" qsTypeId="urn:microsoft.com/office/officeart/2005/8/quickstyle/simple1" qsCatId="simple" csTypeId="urn:microsoft.com/office/officeart/2005/8/colors/colorful3" csCatId="colorful" phldr="1"/>
      <dgm:spPr/>
      <dgm:t>
        <a:bodyPr/>
        <a:lstStyle/>
        <a:p>
          <a:endParaRPr lang="en-US"/>
        </a:p>
      </dgm:t>
    </dgm:pt>
    <dgm:pt modelId="{36288A31-513C-4620-93BA-8DE44BBA97CB}">
      <dgm:prSet phldrT="[文本]" custT="1"/>
      <dgm:spPr/>
      <dgm:t>
        <a:bodyPr/>
        <a:lstStyle/>
        <a:p>
          <a:r>
            <a:rPr lang="en-US" sz="4000" b="1" dirty="0">
              <a:solidFill>
                <a:srgbClr val="92D050"/>
              </a:solidFill>
            </a:rPr>
            <a:t>STEP2</a:t>
          </a:r>
        </a:p>
      </dgm:t>
    </dgm:pt>
    <dgm:pt modelId="{74505C57-7A63-4DF9-9E20-B1D105CC3C5E}" type="parTrans" cxnId="{3AE2F52D-4490-46BC-8856-27BC01C6D15E}">
      <dgm:prSet/>
      <dgm:spPr/>
      <dgm:t>
        <a:bodyPr/>
        <a:lstStyle/>
        <a:p>
          <a:endParaRPr lang="en-US"/>
        </a:p>
      </dgm:t>
    </dgm:pt>
    <dgm:pt modelId="{92B40020-99E1-4D71-97BA-705F264AB628}" type="sibTrans" cxnId="{3AE2F52D-4490-46BC-8856-27BC01C6D15E}">
      <dgm:prSet/>
      <dgm:spPr/>
      <dgm:t>
        <a:bodyPr/>
        <a:lstStyle/>
        <a:p>
          <a:endParaRPr lang="en-US"/>
        </a:p>
      </dgm:t>
    </dgm:pt>
    <dgm:pt modelId="{E616640D-E6DE-4B17-9CEE-0967596FEDAE}">
      <dgm:prSet phldrT="[文本]"/>
      <dgm:spPr/>
      <dgm:t>
        <a:bodyPr/>
        <a:lstStyle/>
        <a:p>
          <a:r>
            <a:rPr lang="en-US" dirty="0">
              <a:solidFill>
                <a:schemeClr val="tx2">
                  <a:lumMod val="60000"/>
                  <a:lumOff val="40000"/>
                </a:schemeClr>
              </a:solidFill>
            </a:rPr>
            <a:t>STEP1</a:t>
          </a:r>
        </a:p>
      </dgm:t>
    </dgm:pt>
    <dgm:pt modelId="{CC39D527-F0B1-426B-91C5-406A63E6CCD1}" type="parTrans" cxnId="{5240AB70-A899-4B4D-A2A3-B3961273E6B2}">
      <dgm:prSet/>
      <dgm:spPr/>
      <dgm:t>
        <a:bodyPr/>
        <a:lstStyle/>
        <a:p>
          <a:endParaRPr lang="en-US"/>
        </a:p>
      </dgm:t>
    </dgm:pt>
    <dgm:pt modelId="{5AC154EA-833B-4C66-B238-98276EE03B11}" type="sibTrans" cxnId="{5240AB70-A899-4B4D-A2A3-B3961273E6B2}">
      <dgm:prSet/>
      <dgm:spPr/>
      <dgm:t>
        <a:bodyPr/>
        <a:lstStyle/>
        <a:p>
          <a:endParaRPr lang="en-US"/>
        </a:p>
      </dgm:t>
    </dgm:pt>
    <dgm:pt modelId="{672DCF10-649E-4B26-BE1C-94E61F818673}">
      <dgm:prSet phldrT="[文本]"/>
      <dgm:spPr/>
      <dgm:t>
        <a:bodyPr/>
        <a:lstStyle/>
        <a:p>
          <a:r>
            <a:rPr lang="en-US" dirty="0">
              <a:solidFill>
                <a:schemeClr val="tx2">
                  <a:lumMod val="60000"/>
                  <a:lumOff val="40000"/>
                </a:schemeClr>
              </a:solidFill>
            </a:rPr>
            <a:t>STEP3</a:t>
          </a:r>
        </a:p>
      </dgm:t>
    </dgm:pt>
    <dgm:pt modelId="{EE2C3E75-92C5-4036-8E89-E0F114614EF0}" type="parTrans" cxnId="{F656E18C-B0CF-421A-B84A-309941B546CB}">
      <dgm:prSet/>
      <dgm:spPr/>
      <dgm:t>
        <a:bodyPr/>
        <a:lstStyle/>
        <a:p>
          <a:endParaRPr lang="en-US"/>
        </a:p>
      </dgm:t>
    </dgm:pt>
    <dgm:pt modelId="{4AC000AF-2A99-40DE-AF98-0410DB7D53AF}" type="sibTrans" cxnId="{F656E18C-B0CF-421A-B84A-309941B546CB}">
      <dgm:prSet/>
      <dgm:spPr/>
      <dgm:t>
        <a:bodyPr/>
        <a:lstStyle/>
        <a:p>
          <a:endParaRPr lang="en-US"/>
        </a:p>
      </dgm:t>
    </dgm:pt>
    <dgm:pt modelId="{BE01FD7E-D648-4032-A4E8-D8794B076E92}">
      <dgm:prSet phldrT="[文本]"/>
      <dgm:spPr/>
      <dgm:t>
        <a:bodyPr/>
        <a:lstStyle/>
        <a:p>
          <a:r>
            <a:rPr lang="en-US" dirty="0">
              <a:solidFill>
                <a:schemeClr val="tx2">
                  <a:lumMod val="60000"/>
                  <a:lumOff val="40000"/>
                </a:schemeClr>
              </a:solidFill>
            </a:rPr>
            <a:t>STEP4</a:t>
          </a:r>
        </a:p>
      </dgm:t>
    </dgm:pt>
    <dgm:pt modelId="{B5C067F3-0AA1-4E2E-817E-4605D8251D3F}" type="parTrans" cxnId="{A305A751-FB7D-4892-B85B-2DAA3339F3D7}">
      <dgm:prSet/>
      <dgm:spPr/>
      <dgm:t>
        <a:bodyPr/>
        <a:lstStyle/>
        <a:p>
          <a:endParaRPr lang="en-US"/>
        </a:p>
      </dgm:t>
    </dgm:pt>
    <dgm:pt modelId="{6E4B2A90-4DCF-4D9F-BE8F-E363B3F68E8C}" type="sibTrans" cxnId="{A305A751-FB7D-4892-B85B-2DAA3339F3D7}">
      <dgm:prSet/>
      <dgm:spPr/>
      <dgm:t>
        <a:bodyPr/>
        <a:lstStyle/>
        <a:p>
          <a:endParaRPr lang="en-US"/>
        </a:p>
      </dgm:t>
    </dgm:pt>
    <dgm:pt modelId="{510B73DF-1EBE-480F-B03D-062A8DEC2BBF}" type="pres">
      <dgm:prSet presAssocID="{CC839167-BB59-4A38-8A1E-8A418DE6040F}" presName="Name0" presStyleCnt="0">
        <dgm:presLayoutVars>
          <dgm:dir/>
          <dgm:resizeHandles val="exact"/>
        </dgm:presLayoutVars>
      </dgm:prSet>
      <dgm:spPr/>
      <dgm:t>
        <a:bodyPr/>
        <a:lstStyle/>
        <a:p>
          <a:endParaRPr lang="en-US"/>
        </a:p>
      </dgm:t>
    </dgm:pt>
    <dgm:pt modelId="{8843CC4C-FF4F-43D4-9F0D-CAE752F12E7C}" type="pres">
      <dgm:prSet presAssocID="{CC839167-BB59-4A38-8A1E-8A418DE6040F}" presName="arrow" presStyleLbl="bgShp" presStyleIdx="0" presStyleCnt="1"/>
      <dgm:spPr>
        <a:solidFill>
          <a:schemeClr val="tx2">
            <a:lumMod val="20000"/>
            <a:lumOff val="80000"/>
          </a:schemeClr>
        </a:solidFill>
      </dgm:spPr>
    </dgm:pt>
    <dgm:pt modelId="{8CCE6400-DECC-4CC8-9EF9-84D1E3443710}" type="pres">
      <dgm:prSet presAssocID="{CC839167-BB59-4A38-8A1E-8A418DE6040F}" presName="points" presStyleCnt="0"/>
      <dgm:spPr/>
    </dgm:pt>
    <dgm:pt modelId="{1535C3FB-1B17-4E91-9658-C847329878CF}" type="pres">
      <dgm:prSet presAssocID="{36288A31-513C-4620-93BA-8DE44BBA97CB}" presName="compositeA" presStyleCnt="0"/>
      <dgm:spPr/>
    </dgm:pt>
    <dgm:pt modelId="{13591400-8908-4610-906C-43E02493E68A}" type="pres">
      <dgm:prSet presAssocID="{36288A31-513C-4620-93BA-8DE44BBA97CB}" presName="textA" presStyleLbl="revTx" presStyleIdx="0" presStyleCnt="4" custScaleX="201333" custScaleY="73912" custLinFactX="75692" custLinFactY="42191" custLinFactNeighborX="100000" custLinFactNeighborY="100000">
        <dgm:presLayoutVars>
          <dgm:bulletEnabled val="1"/>
        </dgm:presLayoutVars>
      </dgm:prSet>
      <dgm:spPr/>
      <dgm:t>
        <a:bodyPr/>
        <a:lstStyle/>
        <a:p>
          <a:endParaRPr lang="en-US"/>
        </a:p>
      </dgm:t>
    </dgm:pt>
    <dgm:pt modelId="{2229ACF8-1B34-411A-AFE1-493C8DD8CECD}" type="pres">
      <dgm:prSet presAssocID="{36288A31-513C-4620-93BA-8DE44BBA97CB}" presName="circleA" presStyleLbl="node1" presStyleIdx="0" presStyleCnt="4" custScaleX="371014" custScaleY="371014" custLinFactX="245362" custLinFactNeighborX="300000" custLinFactNeighborY="25213"/>
      <dgm:spPr>
        <a:solidFill>
          <a:srgbClr val="92D050"/>
        </a:solidFill>
        <a:ln>
          <a:solidFill>
            <a:srgbClr val="FFFFFF"/>
          </a:solidFill>
        </a:ln>
      </dgm:spPr>
    </dgm:pt>
    <dgm:pt modelId="{74D30A78-F1D2-4C50-83ED-7DC9DC197EC4}" type="pres">
      <dgm:prSet presAssocID="{36288A31-513C-4620-93BA-8DE44BBA97CB}" presName="spaceA" presStyleCnt="0"/>
      <dgm:spPr/>
    </dgm:pt>
    <dgm:pt modelId="{30885F12-9547-4EE9-9A1F-6C7DB9C60E85}" type="pres">
      <dgm:prSet presAssocID="{92B40020-99E1-4D71-97BA-705F264AB628}" presName="space" presStyleCnt="0"/>
      <dgm:spPr/>
    </dgm:pt>
    <dgm:pt modelId="{58081776-89B6-4099-B308-9AA95428D480}" type="pres">
      <dgm:prSet presAssocID="{E616640D-E6DE-4B17-9CEE-0967596FEDAE}" presName="compositeB" presStyleCnt="0"/>
      <dgm:spPr/>
    </dgm:pt>
    <dgm:pt modelId="{511CC0FB-CC5F-4CD2-9492-6BEC45FC6EB8}" type="pres">
      <dgm:prSet presAssocID="{E616640D-E6DE-4B17-9CEE-0967596FEDAE}" presName="textB" presStyleLbl="revTx" presStyleIdx="1" presStyleCnt="4" custLinFactX="-62739" custLinFactNeighborX="-100000" custLinFactNeighborY="-66017">
        <dgm:presLayoutVars>
          <dgm:bulletEnabled val="1"/>
        </dgm:presLayoutVars>
      </dgm:prSet>
      <dgm:spPr/>
      <dgm:t>
        <a:bodyPr/>
        <a:lstStyle/>
        <a:p>
          <a:endParaRPr lang="en-US"/>
        </a:p>
      </dgm:t>
    </dgm:pt>
    <dgm:pt modelId="{4377FEC5-06E6-46FE-991E-3F764B5E7389}" type="pres">
      <dgm:prSet presAssocID="{E616640D-E6DE-4B17-9CEE-0967596FEDAE}" presName="circleB" presStyleLbl="node1" presStyleIdx="1" presStyleCnt="4" custLinFactX="-700000" custLinFactNeighborX="-738539" custLinFactNeighborY="-12882"/>
      <dgm:spPr>
        <a:solidFill>
          <a:schemeClr val="bg1">
            <a:lumMod val="75000"/>
          </a:schemeClr>
        </a:solidFill>
        <a:ln>
          <a:solidFill>
            <a:srgbClr val="FFFFFF"/>
          </a:solidFill>
        </a:ln>
      </dgm:spPr>
    </dgm:pt>
    <dgm:pt modelId="{19AB8FE7-6509-4F4F-8340-DB5A28B7C619}" type="pres">
      <dgm:prSet presAssocID="{E616640D-E6DE-4B17-9CEE-0967596FEDAE}" presName="spaceB" presStyleCnt="0"/>
      <dgm:spPr/>
    </dgm:pt>
    <dgm:pt modelId="{6321760D-1D75-4AFB-80EC-F7CBE70CCE10}" type="pres">
      <dgm:prSet presAssocID="{5AC154EA-833B-4C66-B238-98276EE03B11}" presName="space" presStyleCnt="0"/>
      <dgm:spPr/>
    </dgm:pt>
    <dgm:pt modelId="{E71B24CC-86DC-417E-85AC-1811C744B065}" type="pres">
      <dgm:prSet presAssocID="{672DCF10-649E-4B26-BE1C-94E61F818673}" presName="compositeA" presStyleCnt="0"/>
      <dgm:spPr/>
    </dgm:pt>
    <dgm:pt modelId="{C887E1E4-AC07-4AC8-879D-9FEF29BEAE95}" type="pres">
      <dgm:prSet presAssocID="{672DCF10-649E-4B26-BE1C-94E61F818673}" presName="textA" presStyleLbl="revTx" presStyleIdx="2" presStyleCnt="4" custLinFactNeighborX="44857" custLinFactNeighborY="68195">
        <dgm:presLayoutVars>
          <dgm:bulletEnabled val="1"/>
        </dgm:presLayoutVars>
      </dgm:prSet>
      <dgm:spPr/>
      <dgm:t>
        <a:bodyPr/>
        <a:lstStyle/>
        <a:p>
          <a:endParaRPr lang="en-US"/>
        </a:p>
      </dgm:t>
    </dgm:pt>
    <dgm:pt modelId="{299FF1A2-0672-4037-A67A-ED9226165079}" type="pres">
      <dgm:prSet presAssocID="{672DCF10-649E-4B26-BE1C-94E61F818673}" presName="circleA" presStyleLbl="node1" presStyleIdx="2" presStyleCnt="4"/>
      <dgm:spPr>
        <a:solidFill>
          <a:schemeClr val="bg1">
            <a:lumMod val="75000"/>
          </a:schemeClr>
        </a:solidFill>
      </dgm:spPr>
    </dgm:pt>
    <dgm:pt modelId="{98E10A90-1BD7-4A32-A200-87F1ABD7B8E9}" type="pres">
      <dgm:prSet presAssocID="{672DCF10-649E-4B26-BE1C-94E61F818673}" presName="spaceA" presStyleCnt="0"/>
      <dgm:spPr/>
    </dgm:pt>
    <dgm:pt modelId="{BEC9A113-B059-43D7-86C8-A7740AB532F4}" type="pres">
      <dgm:prSet presAssocID="{4AC000AF-2A99-40DE-AF98-0410DB7D53AF}" presName="space" presStyleCnt="0"/>
      <dgm:spPr/>
    </dgm:pt>
    <dgm:pt modelId="{8DF0CA6D-3CCA-4A43-AA74-CDAFE9268FCF}" type="pres">
      <dgm:prSet presAssocID="{BE01FD7E-D648-4032-A4E8-D8794B076E92}" presName="compositeB" presStyleCnt="0"/>
      <dgm:spPr/>
    </dgm:pt>
    <dgm:pt modelId="{32505A75-54E9-4A77-9C83-D74425BAA592}" type="pres">
      <dgm:prSet presAssocID="{BE01FD7E-D648-4032-A4E8-D8794B076E92}" presName="textB" presStyleLbl="revTx" presStyleIdx="3" presStyleCnt="4" custLinFactNeighborX="43980" custLinFactNeighborY="-65670">
        <dgm:presLayoutVars>
          <dgm:bulletEnabled val="1"/>
        </dgm:presLayoutVars>
      </dgm:prSet>
      <dgm:spPr/>
      <dgm:t>
        <a:bodyPr/>
        <a:lstStyle/>
        <a:p>
          <a:endParaRPr lang="en-US"/>
        </a:p>
      </dgm:t>
    </dgm:pt>
    <dgm:pt modelId="{4D475578-4818-496B-8F1F-4256B3F371DE}" type="pres">
      <dgm:prSet presAssocID="{BE01FD7E-D648-4032-A4E8-D8794B076E92}" presName="circleB" presStyleLbl="node1" presStyleIdx="3" presStyleCnt="4"/>
      <dgm:spPr>
        <a:solidFill>
          <a:schemeClr val="bg1">
            <a:lumMod val="75000"/>
          </a:schemeClr>
        </a:solidFill>
      </dgm:spPr>
    </dgm:pt>
    <dgm:pt modelId="{94121B25-C21B-4946-85BB-CE4EEAD10457}" type="pres">
      <dgm:prSet presAssocID="{BE01FD7E-D648-4032-A4E8-D8794B076E92}" presName="spaceB" presStyleCnt="0"/>
      <dgm:spPr/>
    </dgm:pt>
  </dgm:ptLst>
  <dgm:cxnLst>
    <dgm:cxn modelId="{5240AB70-A899-4B4D-A2A3-B3961273E6B2}" srcId="{CC839167-BB59-4A38-8A1E-8A418DE6040F}" destId="{E616640D-E6DE-4B17-9CEE-0967596FEDAE}" srcOrd="1" destOrd="0" parTransId="{CC39D527-F0B1-426B-91C5-406A63E6CCD1}" sibTransId="{5AC154EA-833B-4C66-B238-98276EE03B11}"/>
    <dgm:cxn modelId="{8501F837-A65B-2744-A38C-9ED1657086C9}" type="presOf" srcId="{36288A31-513C-4620-93BA-8DE44BBA97CB}" destId="{13591400-8908-4610-906C-43E02493E68A}" srcOrd="0" destOrd="0" presId="urn:microsoft.com/office/officeart/2005/8/layout/hProcess11"/>
    <dgm:cxn modelId="{F656E18C-B0CF-421A-B84A-309941B546CB}" srcId="{CC839167-BB59-4A38-8A1E-8A418DE6040F}" destId="{672DCF10-649E-4B26-BE1C-94E61F818673}" srcOrd="2" destOrd="0" parTransId="{EE2C3E75-92C5-4036-8E89-E0F114614EF0}" sibTransId="{4AC000AF-2A99-40DE-AF98-0410DB7D53AF}"/>
    <dgm:cxn modelId="{C7ACFF99-0538-7E48-919F-2F197FBC1C70}" type="presOf" srcId="{E616640D-E6DE-4B17-9CEE-0967596FEDAE}" destId="{511CC0FB-CC5F-4CD2-9492-6BEC45FC6EB8}" srcOrd="0" destOrd="0" presId="urn:microsoft.com/office/officeart/2005/8/layout/hProcess11"/>
    <dgm:cxn modelId="{F640B10C-D28F-A940-BDB6-0AAAB717CA83}" type="presOf" srcId="{BE01FD7E-D648-4032-A4E8-D8794B076E92}" destId="{32505A75-54E9-4A77-9C83-D74425BAA592}" srcOrd="0" destOrd="0" presId="urn:microsoft.com/office/officeart/2005/8/layout/hProcess11"/>
    <dgm:cxn modelId="{A94EB0C9-25C0-9246-A54F-6E5A760383B5}" type="presOf" srcId="{CC839167-BB59-4A38-8A1E-8A418DE6040F}" destId="{510B73DF-1EBE-480F-B03D-062A8DEC2BBF}" srcOrd="0" destOrd="0" presId="urn:microsoft.com/office/officeart/2005/8/layout/hProcess11"/>
    <dgm:cxn modelId="{70B1AC32-B0F2-3947-999C-37EA31D7BB57}" type="presOf" srcId="{672DCF10-649E-4B26-BE1C-94E61F818673}" destId="{C887E1E4-AC07-4AC8-879D-9FEF29BEAE95}" srcOrd="0" destOrd="0" presId="urn:microsoft.com/office/officeart/2005/8/layout/hProcess11"/>
    <dgm:cxn modelId="{A305A751-FB7D-4892-B85B-2DAA3339F3D7}" srcId="{CC839167-BB59-4A38-8A1E-8A418DE6040F}" destId="{BE01FD7E-D648-4032-A4E8-D8794B076E92}" srcOrd="3" destOrd="0" parTransId="{B5C067F3-0AA1-4E2E-817E-4605D8251D3F}" sibTransId="{6E4B2A90-4DCF-4D9F-BE8F-E363B3F68E8C}"/>
    <dgm:cxn modelId="{3AE2F52D-4490-46BC-8856-27BC01C6D15E}" srcId="{CC839167-BB59-4A38-8A1E-8A418DE6040F}" destId="{36288A31-513C-4620-93BA-8DE44BBA97CB}" srcOrd="0" destOrd="0" parTransId="{74505C57-7A63-4DF9-9E20-B1D105CC3C5E}" sibTransId="{92B40020-99E1-4D71-97BA-705F264AB628}"/>
    <dgm:cxn modelId="{137C8F3A-AE01-FB4A-B3D8-4EC8F672DEC9}" type="presParOf" srcId="{510B73DF-1EBE-480F-B03D-062A8DEC2BBF}" destId="{8843CC4C-FF4F-43D4-9F0D-CAE752F12E7C}" srcOrd="0" destOrd="0" presId="urn:microsoft.com/office/officeart/2005/8/layout/hProcess11"/>
    <dgm:cxn modelId="{CAF73177-72FC-E844-9474-55DE179B74FE}" type="presParOf" srcId="{510B73DF-1EBE-480F-B03D-062A8DEC2BBF}" destId="{8CCE6400-DECC-4CC8-9EF9-84D1E3443710}" srcOrd="1" destOrd="0" presId="urn:microsoft.com/office/officeart/2005/8/layout/hProcess11"/>
    <dgm:cxn modelId="{6B074877-B292-384C-9179-E9F1B293FDE6}" type="presParOf" srcId="{8CCE6400-DECC-4CC8-9EF9-84D1E3443710}" destId="{1535C3FB-1B17-4E91-9658-C847329878CF}" srcOrd="0" destOrd="0" presId="urn:microsoft.com/office/officeart/2005/8/layout/hProcess11"/>
    <dgm:cxn modelId="{39B182DE-2821-914A-A8F3-5DB9F19763B3}" type="presParOf" srcId="{1535C3FB-1B17-4E91-9658-C847329878CF}" destId="{13591400-8908-4610-906C-43E02493E68A}" srcOrd="0" destOrd="0" presId="urn:microsoft.com/office/officeart/2005/8/layout/hProcess11"/>
    <dgm:cxn modelId="{3D817116-368E-A040-93A4-63F7BFE9ADD2}" type="presParOf" srcId="{1535C3FB-1B17-4E91-9658-C847329878CF}" destId="{2229ACF8-1B34-411A-AFE1-493C8DD8CECD}" srcOrd="1" destOrd="0" presId="urn:microsoft.com/office/officeart/2005/8/layout/hProcess11"/>
    <dgm:cxn modelId="{A0395C25-D9DE-4147-B91B-8C2814F5B6AC}" type="presParOf" srcId="{1535C3FB-1B17-4E91-9658-C847329878CF}" destId="{74D30A78-F1D2-4C50-83ED-7DC9DC197EC4}" srcOrd="2" destOrd="0" presId="urn:microsoft.com/office/officeart/2005/8/layout/hProcess11"/>
    <dgm:cxn modelId="{3CDB26EF-7D5A-934C-9C65-5104B3023A27}" type="presParOf" srcId="{8CCE6400-DECC-4CC8-9EF9-84D1E3443710}" destId="{30885F12-9547-4EE9-9A1F-6C7DB9C60E85}" srcOrd="1" destOrd="0" presId="urn:microsoft.com/office/officeart/2005/8/layout/hProcess11"/>
    <dgm:cxn modelId="{0416311B-DFCC-2A46-A10F-792A51A11EBC}" type="presParOf" srcId="{8CCE6400-DECC-4CC8-9EF9-84D1E3443710}" destId="{58081776-89B6-4099-B308-9AA95428D480}" srcOrd="2" destOrd="0" presId="urn:microsoft.com/office/officeart/2005/8/layout/hProcess11"/>
    <dgm:cxn modelId="{A502B9AA-61A8-AE4E-B1F0-25355E31E8E9}" type="presParOf" srcId="{58081776-89B6-4099-B308-9AA95428D480}" destId="{511CC0FB-CC5F-4CD2-9492-6BEC45FC6EB8}" srcOrd="0" destOrd="0" presId="urn:microsoft.com/office/officeart/2005/8/layout/hProcess11"/>
    <dgm:cxn modelId="{51C58247-1CEE-FC4B-A016-19133574E253}" type="presParOf" srcId="{58081776-89B6-4099-B308-9AA95428D480}" destId="{4377FEC5-06E6-46FE-991E-3F764B5E7389}" srcOrd="1" destOrd="0" presId="urn:microsoft.com/office/officeart/2005/8/layout/hProcess11"/>
    <dgm:cxn modelId="{D5D927AD-F5E7-BD45-9013-A089929B3D9A}" type="presParOf" srcId="{58081776-89B6-4099-B308-9AA95428D480}" destId="{19AB8FE7-6509-4F4F-8340-DB5A28B7C619}" srcOrd="2" destOrd="0" presId="urn:microsoft.com/office/officeart/2005/8/layout/hProcess11"/>
    <dgm:cxn modelId="{FB62D607-7793-2240-B241-6B9EAD5279ED}" type="presParOf" srcId="{8CCE6400-DECC-4CC8-9EF9-84D1E3443710}" destId="{6321760D-1D75-4AFB-80EC-F7CBE70CCE10}" srcOrd="3" destOrd="0" presId="urn:microsoft.com/office/officeart/2005/8/layout/hProcess11"/>
    <dgm:cxn modelId="{D2B0F3F9-7774-094B-BF48-ADEB8F9D1BE6}" type="presParOf" srcId="{8CCE6400-DECC-4CC8-9EF9-84D1E3443710}" destId="{E71B24CC-86DC-417E-85AC-1811C744B065}" srcOrd="4" destOrd="0" presId="urn:microsoft.com/office/officeart/2005/8/layout/hProcess11"/>
    <dgm:cxn modelId="{BD1F2202-73BB-3A4C-A1B8-8BFE2A2F9E51}" type="presParOf" srcId="{E71B24CC-86DC-417E-85AC-1811C744B065}" destId="{C887E1E4-AC07-4AC8-879D-9FEF29BEAE95}" srcOrd="0" destOrd="0" presId="urn:microsoft.com/office/officeart/2005/8/layout/hProcess11"/>
    <dgm:cxn modelId="{129A7736-415A-F043-B6D7-850D92EFAB24}" type="presParOf" srcId="{E71B24CC-86DC-417E-85AC-1811C744B065}" destId="{299FF1A2-0672-4037-A67A-ED9226165079}" srcOrd="1" destOrd="0" presId="urn:microsoft.com/office/officeart/2005/8/layout/hProcess11"/>
    <dgm:cxn modelId="{2788E1A0-8568-4D44-8504-A45C1EB26127}" type="presParOf" srcId="{E71B24CC-86DC-417E-85AC-1811C744B065}" destId="{98E10A90-1BD7-4A32-A200-87F1ABD7B8E9}" srcOrd="2" destOrd="0" presId="urn:microsoft.com/office/officeart/2005/8/layout/hProcess11"/>
    <dgm:cxn modelId="{A039232E-E427-0B46-9625-606576732969}" type="presParOf" srcId="{8CCE6400-DECC-4CC8-9EF9-84D1E3443710}" destId="{BEC9A113-B059-43D7-86C8-A7740AB532F4}" srcOrd="5" destOrd="0" presId="urn:microsoft.com/office/officeart/2005/8/layout/hProcess11"/>
    <dgm:cxn modelId="{6EDF8F44-F86D-604A-8944-74D6FA1E988E}" type="presParOf" srcId="{8CCE6400-DECC-4CC8-9EF9-84D1E3443710}" destId="{8DF0CA6D-3CCA-4A43-AA74-CDAFE9268FCF}" srcOrd="6" destOrd="0" presId="urn:microsoft.com/office/officeart/2005/8/layout/hProcess11"/>
    <dgm:cxn modelId="{7A0E679A-586A-5642-9A0E-39B16EF15EC6}" type="presParOf" srcId="{8DF0CA6D-3CCA-4A43-AA74-CDAFE9268FCF}" destId="{32505A75-54E9-4A77-9C83-D74425BAA592}" srcOrd="0" destOrd="0" presId="urn:microsoft.com/office/officeart/2005/8/layout/hProcess11"/>
    <dgm:cxn modelId="{0CA12827-ABD4-AF48-8922-BECBA1A796A8}" type="presParOf" srcId="{8DF0CA6D-3CCA-4A43-AA74-CDAFE9268FCF}" destId="{4D475578-4818-496B-8F1F-4256B3F371DE}" srcOrd="1" destOrd="0" presId="urn:microsoft.com/office/officeart/2005/8/layout/hProcess11"/>
    <dgm:cxn modelId="{35216B68-142C-3840-A559-81BB1AED0BC0}" type="presParOf" srcId="{8DF0CA6D-3CCA-4A43-AA74-CDAFE9268FCF}" destId="{94121B25-C21B-4946-85BB-CE4EEAD10457}"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C839167-BB59-4A38-8A1E-8A418DE6040F}" type="doc">
      <dgm:prSet loTypeId="urn:microsoft.com/office/officeart/2005/8/layout/hProcess11" loCatId="process" qsTypeId="urn:microsoft.com/office/officeart/2005/8/quickstyle/simple1" qsCatId="simple" csTypeId="urn:microsoft.com/office/officeart/2005/8/colors/colorful3" csCatId="colorful" phldr="1"/>
      <dgm:spPr/>
      <dgm:t>
        <a:bodyPr/>
        <a:lstStyle/>
        <a:p>
          <a:endParaRPr lang="en-US"/>
        </a:p>
      </dgm:t>
    </dgm:pt>
    <dgm:pt modelId="{36288A31-513C-4620-93BA-8DE44BBA97CB}">
      <dgm:prSet phldrT="[文本]" custT="1"/>
      <dgm:spPr/>
      <dgm:t>
        <a:bodyPr/>
        <a:lstStyle/>
        <a:p>
          <a:r>
            <a:rPr lang="en-US" sz="4000" b="1" dirty="0">
              <a:solidFill>
                <a:srgbClr val="00B0F0"/>
              </a:solidFill>
            </a:rPr>
            <a:t>STEP3</a:t>
          </a:r>
        </a:p>
      </dgm:t>
    </dgm:pt>
    <dgm:pt modelId="{74505C57-7A63-4DF9-9E20-B1D105CC3C5E}" type="parTrans" cxnId="{3AE2F52D-4490-46BC-8856-27BC01C6D15E}">
      <dgm:prSet/>
      <dgm:spPr/>
      <dgm:t>
        <a:bodyPr/>
        <a:lstStyle/>
        <a:p>
          <a:endParaRPr lang="en-US"/>
        </a:p>
      </dgm:t>
    </dgm:pt>
    <dgm:pt modelId="{92B40020-99E1-4D71-97BA-705F264AB628}" type="sibTrans" cxnId="{3AE2F52D-4490-46BC-8856-27BC01C6D15E}">
      <dgm:prSet/>
      <dgm:spPr/>
      <dgm:t>
        <a:bodyPr/>
        <a:lstStyle/>
        <a:p>
          <a:endParaRPr lang="en-US"/>
        </a:p>
      </dgm:t>
    </dgm:pt>
    <dgm:pt modelId="{E616640D-E6DE-4B17-9CEE-0967596FEDAE}">
      <dgm:prSet phldrT="[文本]"/>
      <dgm:spPr/>
      <dgm:t>
        <a:bodyPr/>
        <a:lstStyle/>
        <a:p>
          <a:r>
            <a:rPr lang="en-US" dirty="0">
              <a:solidFill>
                <a:schemeClr val="tx2">
                  <a:lumMod val="60000"/>
                  <a:lumOff val="40000"/>
                </a:schemeClr>
              </a:solidFill>
            </a:rPr>
            <a:t>STEP1</a:t>
          </a:r>
        </a:p>
      </dgm:t>
    </dgm:pt>
    <dgm:pt modelId="{CC39D527-F0B1-426B-91C5-406A63E6CCD1}" type="parTrans" cxnId="{5240AB70-A899-4B4D-A2A3-B3961273E6B2}">
      <dgm:prSet/>
      <dgm:spPr/>
      <dgm:t>
        <a:bodyPr/>
        <a:lstStyle/>
        <a:p>
          <a:endParaRPr lang="en-US"/>
        </a:p>
      </dgm:t>
    </dgm:pt>
    <dgm:pt modelId="{5AC154EA-833B-4C66-B238-98276EE03B11}" type="sibTrans" cxnId="{5240AB70-A899-4B4D-A2A3-B3961273E6B2}">
      <dgm:prSet/>
      <dgm:spPr/>
      <dgm:t>
        <a:bodyPr/>
        <a:lstStyle/>
        <a:p>
          <a:endParaRPr lang="en-US"/>
        </a:p>
      </dgm:t>
    </dgm:pt>
    <dgm:pt modelId="{672DCF10-649E-4B26-BE1C-94E61F818673}">
      <dgm:prSet phldrT="[文本]"/>
      <dgm:spPr/>
      <dgm:t>
        <a:bodyPr/>
        <a:lstStyle/>
        <a:p>
          <a:r>
            <a:rPr lang="en-US" dirty="0">
              <a:solidFill>
                <a:schemeClr val="tx2">
                  <a:lumMod val="60000"/>
                  <a:lumOff val="40000"/>
                </a:schemeClr>
              </a:solidFill>
            </a:rPr>
            <a:t>STEP2</a:t>
          </a:r>
        </a:p>
      </dgm:t>
    </dgm:pt>
    <dgm:pt modelId="{EE2C3E75-92C5-4036-8E89-E0F114614EF0}" type="parTrans" cxnId="{F656E18C-B0CF-421A-B84A-309941B546CB}">
      <dgm:prSet/>
      <dgm:spPr/>
      <dgm:t>
        <a:bodyPr/>
        <a:lstStyle/>
        <a:p>
          <a:endParaRPr lang="en-US"/>
        </a:p>
      </dgm:t>
    </dgm:pt>
    <dgm:pt modelId="{4AC000AF-2A99-40DE-AF98-0410DB7D53AF}" type="sibTrans" cxnId="{F656E18C-B0CF-421A-B84A-309941B546CB}">
      <dgm:prSet/>
      <dgm:spPr/>
      <dgm:t>
        <a:bodyPr/>
        <a:lstStyle/>
        <a:p>
          <a:endParaRPr lang="en-US"/>
        </a:p>
      </dgm:t>
    </dgm:pt>
    <dgm:pt modelId="{BE01FD7E-D648-4032-A4E8-D8794B076E92}">
      <dgm:prSet phldrT="[文本]"/>
      <dgm:spPr/>
      <dgm:t>
        <a:bodyPr/>
        <a:lstStyle/>
        <a:p>
          <a:r>
            <a:rPr lang="en-US" dirty="0">
              <a:solidFill>
                <a:schemeClr val="tx2">
                  <a:lumMod val="60000"/>
                  <a:lumOff val="40000"/>
                </a:schemeClr>
              </a:solidFill>
            </a:rPr>
            <a:t>STEP4</a:t>
          </a:r>
        </a:p>
      </dgm:t>
    </dgm:pt>
    <dgm:pt modelId="{B5C067F3-0AA1-4E2E-817E-4605D8251D3F}" type="parTrans" cxnId="{A305A751-FB7D-4892-B85B-2DAA3339F3D7}">
      <dgm:prSet/>
      <dgm:spPr/>
      <dgm:t>
        <a:bodyPr/>
        <a:lstStyle/>
        <a:p>
          <a:endParaRPr lang="en-US"/>
        </a:p>
      </dgm:t>
    </dgm:pt>
    <dgm:pt modelId="{6E4B2A90-4DCF-4D9F-BE8F-E363B3F68E8C}" type="sibTrans" cxnId="{A305A751-FB7D-4892-B85B-2DAA3339F3D7}">
      <dgm:prSet/>
      <dgm:spPr/>
      <dgm:t>
        <a:bodyPr/>
        <a:lstStyle/>
        <a:p>
          <a:endParaRPr lang="en-US"/>
        </a:p>
      </dgm:t>
    </dgm:pt>
    <dgm:pt modelId="{510B73DF-1EBE-480F-B03D-062A8DEC2BBF}" type="pres">
      <dgm:prSet presAssocID="{CC839167-BB59-4A38-8A1E-8A418DE6040F}" presName="Name0" presStyleCnt="0">
        <dgm:presLayoutVars>
          <dgm:dir/>
          <dgm:resizeHandles val="exact"/>
        </dgm:presLayoutVars>
      </dgm:prSet>
      <dgm:spPr/>
      <dgm:t>
        <a:bodyPr/>
        <a:lstStyle/>
        <a:p>
          <a:endParaRPr lang="en-US"/>
        </a:p>
      </dgm:t>
    </dgm:pt>
    <dgm:pt modelId="{8843CC4C-FF4F-43D4-9F0D-CAE752F12E7C}" type="pres">
      <dgm:prSet presAssocID="{CC839167-BB59-4A38-8A1E-8A418DE6040F}" presName="arrow" presStyleLbl="bgShp" presStyleIdx="0" presStyleCnt="1"/>
      <dgm:spPr>
        <a:solidFill>
          <a:schemeClr val="tx2">
            <a:lumMod val="20000"/>
            <a:lumOff val="80000"/>
          </a:schemeClr>
        </a:solidFill>
      </dgm:spPr>
    </dgm:pt>
    <dgm:pt modelId="{8CCE6400-DECC-4CC8-9EF9-84D1E3443710}" type="pres">
      <dgm:prSet presAssocID="{CC839167-BB59-4A38-8A1E-8A418DE6040F}" presName="points" presStyleCnt="0"/>
      <dgm:spPr/>
    </dgm:pt>
    <dgm:pt modelId="{1535C3FB-1B17-4E91-9658-C847329878CF}" type="pres">
      <dgm:prSet presAssocID="{36288A31-513C-4620-93BA-8DE44BBA97CB}" presName="compositeA" presStyleCnt="0"/>
      <dgm:spPr/>
    </dgm:pt>
    <dgm:pt modelId="{13591400-8908-4610-906C-43E02493E68A}" type="pres">
      <dgm:prSet presAssocID="{36288A31-513C-4620-93BA-8DE44BBA97CB}" presName="textA" presStyleLbl="revTx" presStyleIdx="0" presStyleCnt="4" custScaleX="201333" custScaleY="73912" custLinFactX="100000" custLinFactY="43268" custLinFactNeighborX="181991" custLinFactNeighborY="100000">
        <dgm:presLayoutVars>
          <dgm:bulletEnabled val="1"/>
        </dgm:presLayoutVars>
      </dgm:prSet>
      <dgm:spPr/>
      <dgm:t>
        <a:bodyPr/>
        <a:lstStyle/>
        <a:p>
          <a:endParaRPr lang="en-US"/>
        </a:p>
      </dgm:t>
    </dgm:pt>
    <dgm:pt modelId="{2229ACF8-1B34-411A-AFE1-493C8DD8CECD}" type="pres">
      <dgm:prSet presAssocID="{36288A31-513C-4620-93BA-8DE44BBA97CB}" presName="circleA" presStyleLbl="node1" presStyleIdx="0" presStyleCnt="4" custScaleX="371014" custScaleY="371014" custLinFactX="609720" custLinFactNeighborX="700000" custLinFactNeighborY="33801"/>
      <dgm:spPr>
        <a:solidFill>
          <a:srgbClr val="00B0F0"/>
        </a:solidFill>
        <a:ln>
          <a:solidFill>
            <a:srgbClr val="FFFFFF"/>
          </a:solidFill>
        </a:ln>
      </dgm:spPr>
    </dgm:pt>
    <dgm:pt modelId="{74D30A78-F1D2-4C50-83ED-7DC9DC197EC4}" type="pres">
      <dgm:prSet presAssocID="{36288A31-513C-4620-93BA-8DE44BBA97CB}" presName="spaceA" presStyleCnt="0"/>
      <dgm:spPr/>
    </dgm:pt>
    <dgm:pt modelId="{30885F12-9547-4EE9-9A1F-6C7DB9C60E85}" type="pres">
      <dgm:prSet presAssocID="{92B40020-99E1-4D71-97BA-705F264AB628}" presName="space" presStyleCnt="0"/>
      <dgm:spPr/>
    </dgm:pt>
    <dgm:pt modelId="{58081776-89B6-4099-B308-9AA95428D480}" type="pres">
      <dgm:prSet presAssocID="{E616640D-E6DE-4B17-9CEE-0967596FEDAE}" presName="compositeB" presStyleCnt="0"/>
      <dgm:spPr/>
    </dgm:pt>
    <dgm:pt modelId="{511CC0FB-CC5F-4CD2-9492-6BEC45FC6EB8}" type="pres">
      <dgm:prSet presAssocID="{E616640D-E6DE-4B17-9CEE-0967596FEDAE}" presName="textB" presStyleLbl="revTx" presStyleIdx="1" presStyleCnt="4" custLinFactX="-62739" custLinFactNeighborX="-100000" custLinFactNeighborY="-66017">
        <dgm:presLayoutVars>
          <dgm:bulletEnabled val="1"/>
        </dgm:presLayoutVars>
      </dgm:prSet>
      <dgm:spPr/>
      <dgm:t>
        <a:bodyPr/>
        <a:lstStyle/>
        <a:p>
          <a:endParaRPr lang="en-US"/>
        </a:p>
      </dgm:t>
    </dgm:pt>
    <dgm:pt modelId="{4377FEC5-06E6-46FE-991E-3F764B5E7389}" type="pres">
      <dgm:prSet presAssocID="{E616640D-E6DE-4B17-9CEE-0967596FEDAE}" presName="circleB" presStyleLbl="node1" presStyleIdx="1" presStyleCnt="4" custLinFactX="-700000" custLinFactNeighborX="-738539" custLinFactNeighborY="-12882"/>
      <dgm:spPr>
        <a:solidFill>
          <a:schemeClr val="bg1">
            <a:lumMod val="75000"/>
          </a:schemeClr>
        </a:solidFill>
        <a:ln>
          <a:solidFill>
            <a:srgbClr val="FFFFFF"/>
          </a:solidFill>
        </a:ln>
      </dgm:spPr>
    </dgm:pt>
    <dgm:pt modelId="{19AB8FE7-6509-4F4F-8340-DB5A28B7C619}" type="pres">
      <dgm:prSet presAssocID="{E616640D-E6DE-4B17-9CEE-0967596FEDAE}" presName="spaceB" presStyleCnt="0"/>
      <dgm:spPr/>
    </dgm:pt>
    <dgm:pt modelId="{6321760D-1D75-4AFB-80EC-F7CBE70CCE10}" type="pres">
      <dgm:prSet presAssocID="{5AC154EA-833B-4C66-B238-98276EE03B11}" presName="space" presStyleCnt="0"/>
      <dgm:spPr/>
    </dgm:pt>
    <dgm:pt modelId="{E71B24CC-86DC-417E-85AC-1811C744B065}" type="pres">
      <dgm:prSet presAssocID="{672DCF10-649E-4B26-BE1C-94E61F818673}" presName="compositeA" presStyleCnt="0"/>
      <dgm:spPr/>
    </dgm:pt>
    <dgm:pt modelId="{C887E1E4-AC07-4AC8-879D-9FEF29BEAE95}" type="pres">
      <dgm:prSet presAssocID="{672DCF10-649E-4B26-BE1C-94E61F818673}" presName="textA" presStyleLbl="revTx" presStyleIdx="2" presStyleCnt="4" custLinFactX="-57736" custLinFactNeighborX="-100000" custLinFactNeighborY="67121">
        <dgm:presLayoutVars>
          <dgm:bulletEnabled val="1"/>
        </dgm:presLayoutVars>
      </dgm:prSet>
      <dgm:spPr/>
      <dgm:t>
        <a:bodyPr/>
        <a:lstStyle/>
        <a:p>
          <a:endParaRPr lang="en-US"/>
        </a:p>
      </dgm:t>
    </dgm:pt>
    <dgm:pt modelId="{299FF1A2-0672-4037-A67A-ED9226165079}" type="pres">
      <dgm:prSet presAssocID="{672DCF10-649E-4B26-BE1C-94E61F818673}" presName="circleA" presStyleLbl="node1" presStyleIdx="2" presStyleCnt="4" custLinFactX="-699893" custLinFactNeighborX="-700000" custLinFactNeighborY="-8589"/>
      <dgm:spPr>
        <a:solidFill>
          <a:schemeClr val="bg1">
            <a:lumMod val="75000"/>
          </a:schemeClr>
        </a:solidFill>
      </dgm:spPr>
    </dgm:pt>
    <dgm:pt modelId="{98E10A90-1BD7-4A32-A200-87F1ABD7B8E9}" type="pres">
      <dgm:prSet presAssocID="{672DCF10-649E-4B26-BE1C-94E61F818673}" presName="spaceA" presStyleCnt="0"/>
      <dgm:spPr/>
    </dgm:pt>
    <dgm:pt modelId="{BEC9A113-B059-43D7-86C8-A7740AB532F4}" type="pres">
      <dgm:prSet presAssocID="{4AC000AF-2A99-40DE-AF98-0410DB7D53AF}" presName="space" presStyleCnt="0"/>
      <dgm:spPr/>
    </dgm:pt>
    <dgm:pt modelId="{8DF0CA6D-3CCA-4A43-AA74-CDAFE9268FCF}" type="pres">
      <dgm:prSet presAssocID="{BE01FD7E-D648-4032-A4E8-D8794B076E92}" presName="compositeB" presStyleCnt="0"/>
      <dgm:spPr/>
    </dgm:pt>
    <dgm:pt modelId="{32505A75-54E9-4A77-9C83-D74425BAA592}" type="pres">
      <dgm:prSet presAssocID="{BE01FD7E-D648-4032-A4E8-D8794B076E92}" presName="textB" presStyleLbl="revTx" presStyleIdx="3" presStyleCnt="4" custLinFactNeighborX="43980" custLinFactNeighborY="-65670">
        <dgm:presLayoutVars>
          <dgm:bulletEnabled val="1"/>
        </dgm:presLayoutVars>
      </dgm:prSet>
      <dgm:spPr/>
      <dgm:t>
        <a:bodyPr/>
        <a:lstStyle/>
        <a:p>
          <a:endParaRPr lang="en-US"/>
        </a:p>
      </dgm:t>
    </dgm:pt>
    <dgm:pt modelId="{4D475578-4818-496B-8F1F-4256B3F371DE}" type="pres">
      <dgm:prSet presAssocID="{BE01FD7E-D648-4032-A4E8-D8794B076E92}" presName="circleB" presStyleLbl="node1" presStyleIdx="3" presStyleCnt="4"/>
      <dgm:spPr>
        <a:solidFill>
          <a:schemeClr val="bg1">
            <a:lumMod val="75000"/>
          </a:schemeClr>
        </a:solidFill>
      </dgm:spPr>
    </dgm:pt>
    <dgm:pt modelId="{94121B25-C21B-4946-85BB-CE4EEAD10457}" type="pres">
      <dgm:prSet presAssocID="{BE01FD7E-D648-4032-A4E8-D8794B076E92}" presName="spaceB" presStyleCnt="0"/>
      <dgm:spPr/>
    </dgm:pt>
  </dgm:ptLst>
  <dgm:cxnLst>
    <dgm:cxn modelId="{5240AB70-A899-4B4D-A2A3-B3961273E6B2}" srcId="{CC839167-BB59-4A38-8A1E-8A418DE6040F}" destId="{E616640D-E6DE-4B17-9CEE-0967596FEDAE}" srcOrd="1" destOrd="0" parTransId="{CC39D527-F0B1-426B-91C5-406A63E6CCD1}" sibTransId="{5AC154EA-833B-4C66-B238-98276EE03B11}"/>
    <dgm:cxn modelId="{BF0E87FA-68BC-1644-A2CD-73E783ABF229}" type="presOf" srcId="{E616640D-E6DE-4B17-9CEE-0967596FEDAE}" destId="{511CC0FB-CC5F-4CD2-9492-6BEC45FC6EB8}" srcOrd="0" destOrd="0" presId="urn:microsoft.com/office/officeart/2005/8/layout/hProcess11"/>
    <dgm:cxn modelId="{F656E18C-B0CF-421A-B84A-309941B546CB}" srcId="{CC839167-BB59-4A38-8A1E-8A418DE6040F}" destId="{672DCF10-649E-4B26-BE1C-94E61F818673}" srcOrd="2" destOrd="0" parTransId="{EE2C3E75-92C5-4036-8E89-E0F114614EF0}" sibTransId="{4AC000AF-2A99-40DE-AF98-0410DB7D53AF}"/>
    <dgm:cxn modelId="{676AB525-30F2-8A4E-A9F5-BE2A20F29957}" type="presOf" srcId="{672DCF10-649E-4B26-BE1C-94E61F818673}" destId="{C887E1E4-AC07-4AC8-879D-9FEF29BEAE95}" srcOrd="0" destOrd="0" presId="urn:microsoft.com/office/officeart/2005/8/layout/hProcess11"/>
    <dgm:cxn modelId="{F0B6CAF0-1645-384D-B8A1-52635208F9FF}" type="presOf" srcId="{CC839167-BB59-4A38-8A1E-8A418DE6040F}" destId="{510B73DF-1EBE-480F-B03D-062A8DEC2BBF}" srcOrd="0" destOrd="0" presId="urn:microsoft.com/office/officeart/2005/8/layout/hProcess11"/>
    <dgm:cxn modelId="{783FCE99-3E8F-3C43-824A-10A049C0C0BD}" type="presOf" srcId="{36288A31-513C-4620-93BA-8DE44BBA97CB}" destId="{13591400-8908-4610-906C-43E02493E68A}" srcOrd="0" destOrd="0" presId="urn:microsoft.com/office/officeart/2005/8/layout/hProcess11"/>
    <dgm:cxn modelId="{02876A62-D2B2-2D44-96B9-67C71D961CDF}" type="presOf" srcId="{BE01FD7E-D648-4032-A4E8-D8794B076E92}" destId="{32505A75-54E9-4A77-9C83-D74425BAA592}" srcOrd="0" destOrd="0" presId="urn:microsoft.com/office/officeart/2005/8/layout/hProcess11"/>
    <dgm:cxn modelId="{A305A751-FB7D-4892-B85B-2DAA3339F3D7}" srcId="{CC839167-BB59-4A38-8A1E-8A418DE6040F}" destId="{BE01FD7E-D648-4032-A4E8-D8794B076E92}" srcOrd="3" destOrd="0" parTransId="{B5C067F3-0AA1-4E2E-817E-4605D8251D3F}" sibTransId="{6E4B2A90-4DCF-4D9F-BE8F-E363B3F68E8C}"/>
    <dgm:cxn modelId="{3AE2F52D-4490-46BC-8856-27BC01C6D15E}" srcId="{CC839167-BB59-4A38-8A1E-8A418DE6040F}" destId="{36288A31-513C-4620-93BA-8DE44BBA97CB}" srcOrd="0" destOrd="0" parTransId="{74505C57-7A63-4DF9-9E20-B1D105CC3C5E}" sibTransId="{92B40020-99E1-4D71-97BA-705F264AB628}"/>
    <dgm:cxn modelId="{067B78B6-7CAC-6947-9A32-2417EC279883}" type="presParOf" srcId="{510B73DF-1EBE-480F-B03D-062A8DEC2BBF}" destId="{8843CC4C-FF4F-43D4-9F0D-CAE752F12E7C}" srcOrd="0" destOrd="0" presId="urn:microsoft.com/office/officeart/2005/8/layout/hProcess11"/>
    <dgm:cxn modelId="{39E8BD04-699E-D441-9D22-F73DA895A85F}" type="presParOf" srcId="{510B73DF-1EBE-480F-B03D-062A8DEC2BBF}" destId="{8CCE6400-DECC-4CC8-9EF9-84D1E3443710}" srcOrd="1" destOrd="0" presId="urn:microsoft.com/office/officeart/2005/8/layout/hProcess11"/>
    <dgm:cxn modelId="{CBCAB195-6CA7-C146-90CC-FE9702A51D96}" type="presParOf" srcId="{8CCE6400-DECC-4CC8-9EF9-84D1E3443710}" destId="{1535C3FB-1B17-4E91-9658-C847329878CF}" srcOrd="0" destOrd="0" presId="urn:microsoft.com/office/officeart/2005/8/layout/hProcess11"/>
    <dgm:cxn modelId="{6276DD27-6056-A44B-A8B5-6E357116D3DE}" type="presParOf" srcId="{1535C3FB-1B17-4E91-9658-C847329878CF}" destId="{13591400-8908-4610-906C-43E02493E68A}" srcOrd="0" destOrd="0" presId="urn:microsoft.com/office/officeart/2005/8/layout/hProcess11"/>
    <dgm:cxn modelId="{2706EAC1-02DB-954F-8483-E19E610BEC02}" type="presParOf" srcId="{1535C3FB-1B17-4E91-9658-C847329878CF}" destId="{2229ACF8-1B34-411A-AFE1-493C8DD8CECD}" srcOrd="1" destOrd="0" presId="urn:microsoft.com/office/officeart/2005/8/layout/hProcess11"/>
    <dgm:cxn modelId="{CCBFF0FC-B76A-B142-9527-2C3B87AEC0BF}" type="presParOf" srcId="{1535C3FB-1B17-4E91-9658-C847329878CF}" destId="{74D30A78-F1D2-4C50-83ED-7DC9DC197EC4}" srcOrd="2" destOrd="0" presId="urn:microsoft.com/office/officeart/2005/8/layout/hProcess11"/>
    <dgm:cxn modelId="{7F91EB07-D84E-AF4A-96AF-956352AD07BA}" type="presParOf" srcId="{8CCE6400-DECC-4CC8-9EF9-84D1E3443710}" destId="{30885F12-9547-4EE9-9A1F-6C7DB9C60E85}" srcOrd="1" destOrd="0" presId="urn:microsoft.com/office/officeart/2005/8/layout/hProcess11"/>
    <dgm:cxn modelId="{8381FB43-0116-C24B-B8A1-0CE7FCC18D00}" type="presParOf" srcId="{8CCE6400-DECC-4CC8-9EF9-84D1E3443710}" destId="{58081776-89B6-4099-B308-9AA95428D480}" srcOrd="2" destOrd="0" presId="urn:microsoft.com/office/officeart/2005/8/layout/hProcess11"/>
    <dgm:cxn modelId="{CDC59126-1170-F049-B6AD-150AA805DCB2}" type="presParOf" srcId="{58081776-89B6-4099-B308-9AA95428D480}" destId="{511CC0FB-CC5F-4CD2-9492-6BEC45FC6EB8}" srcOrd="0" destOrd="0" presId="urn:microsoft.com/office/officeart/2005/8/layout/hProcess11"/>
    <dgm:cxn modelId="{EB784762-0C4D-DF49-B6FB-7AC87843C713}" type="presParOf" srcId="{58081776-89B6-4099-B308-9AA95428D480}" destId="{4377FEC5-06E6-46FE-991E-3F764B5E7389}" srcOrd="1" destOrd="0" presId="urn:microsoft.com/office/officeart/2005/8/layout/hProcess11"/>
    <dgm:cxn modelId="{07DBE183-034B-0840-8F47-31D7681DB289}" type="presParOf" srcId="{58081776-89B6-4099-B308-9AA95428D480}" destId="{19AB8FE7-6509-4F4F-8340-DB5A28B7C619}" srcOrd="2" destOrd="0" presId="urn:microsoft.com/office/officeart/2005/8/layout/hProcess11"/>
    <dgm:cxn modelId="{A79A5299-E581-B440-8DC5-32F5E373465B}" type="presParOf" srcId="{8CCE6400-DECC-4CC8-9EF9-84D1E3443710}" destId="{6321760D-1D75-4AFB-80EC-F7CBE70CCE10}" srcOrd="3" destOrd="0" presId="urn:microsoft.com/office/officeart/2005/8/layout/hProcess11"/>
    <dgm:cxn modelId="{AD1A58BB-DEB4-1942-A665-EAAD4B6C7FB8}" type="presParOf" srcId="{8CCE6400-DECC-4CC8-9EF9-84D1E3443710}" destId="{E71B24CC-86DC-417E-85AC-1811C744B065}" srcOrd="4" destOrd="0" presId="urn:microsoft.com/office/officeart/2005/8/layout/hProcess11"/>
    <dgm:cxn modelId="{1ED830C9-E9A1-8240-86BB-11143025AFFC}" type="presParOf" srcId="{E71B24CC-86DC-417E-85AC-1811C744B065}" destId="{C887E1E4-AC07-4AC8-879D-9FEF29BEAE95}" srcOrd="0" destOrd="0" presId="urn:microsoft.com/office/officeart/2005/8/layout/hProcess11"/>
    <dgm:cxn modelId="{CC9D4390-BD57-EE45-A473-6C05FDC2908B}" type="presParOf" srcId="{E71B24CC-86DC-417E-85AC-1811C744B065}" destId="{299FF1A2-0672-4037-A67A-ED9226165079}" srcOrd="1" destOrd="0" presId="urn:microsoft.com/office/officeart/2005/8/layout/hProcess11"/>
    <dgm:cxn modelId="{E239DBD5-B54E-7B47-B733-0B1F11D68BAF}" type="presParOf" srcId="{E71B24CC-86DC-417E-85AC-1811C744B065}" destId="{98E10A90-1BD7-4A32-A200-87F1ABD7B8E9}" srcOrd="2" destOrd="0" presId="urn:microsoft.com/office/officeart/2005/8/layout/hProcess11"/>
    <dgm:cxn modelId="{EBA3B22E-12C3-6E48-A311-644ECD7EA33D}" type="presParOf" srcId="{8CCE6400-DECC-4CC8-9EF9-84D1E3443710}" destId="{BEC9A113-B059-43D7-86C8-A7740AB532F4}" srcOrd="5" destOrd="0" presId="urn:microsoft.com/office/officeart/2005/8/layout/hProcess11"/>
    <dgm:cxn modelId="{692E5374-F276-FC46-9BF5-C1BD3B171217}" type="presParOf" srcId="{8CCE6400-DECC-4CC8-9EF9-84D1E3443710}" destId="{8DF0CA6D-3CCA-4A43-AA74-CDAFE9268FCF}" srcOrd="6" destOrd="0" presId="urn:microsoft.com/office/officeart/2005/8/layout/hProcess11"/>
    <dgm:cxn modelId="{0D0BC5E2-FF1A-5945-89F2-DC190AC81D71}" type="presParOf" srcId="{8DF0CA6D-3CCA-4A43-AA74-CDAFE9268FCF}" destId="{32505A75-54E9-4A77-9C83-D74425BAA592}" srcOrd="0" destOrd="0" presId="urn:microsoft.com/office/officeart/2005/8/layout/hProcess11"/>
    <dgm:cxn modelId="{6025E4C6-C97D-884D-9EDB-C3D3E3BFA044}" type="presParOf" srcId="{8DF0CA6D-3CCA-4A43-AA74-CDAFE9268FCF}" destId="{4D475578-4818-496B-8F1F-4256B3F371DE}" srcOrd="1" destOrd="0" presId="urn:microsoft.com/office/officeart/2005/8/layout/hProcess11"/>
    <dgm:cxn modelId="{CCB2CAFA-436F-984C-BE05-B566F71C0193}" type="presParOf" srcId="{8DF0CA6D-3CCA-4A43-AA74-CDAFE9268FCF}" destId="{94121B25-C21B-4946-85BB-CE4EEAD10457}"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C839167-BB59-4A38-8A1E-8A418DE6040F}" type="doc">
      <dgm:prSet loTypeId="urn:microsoft.com/office/officeart/2005/8/layout/hProcess11" loCatId="process" qsTypeId="urn:microsoft.com/office/officeart/2005/8/quickstyle/simple1" qsCatId="simple" csTypeId="urn:microsoft.com/office/officeart/2005/8/colors/colorful3" csCatId="colorful" phldr="1"/>
      <dgm:spPr/>
      <dgm:t>
        <a:bodyPr/>
        <a:lstStyle/>
        <a:p>
          <a:endParaRPr lang="en-US"/>
        </a:p>
      </dgm:t>
    </dgm:pt>
    <dgm:pt modelId="{36288A31-513C-4620-93BA-8DE44BBA97CB}">
      <dgm:prSet phldrT="[文本]" custT="1"/>
      <dgm:spPr/>
      <dgm:t>
        <a:bodyPr/>
        <a:lstStyle/>
        <a:p>
          <a:r>
            <a:rPr lang="en-US" sz="4000" b="1" dirty="0">
              <a:solidFill>
                <a:srgbClr val="00B0F0"/>
              </a:solidFill>
            </a:rPr>
            <a:t>STEP3</a:t>
          </a:r>
        </a:p>
      </dgm:t>
    </dgm:pt>
    <dgm:pt modelId="{74505C57-7A63-4DF9-9E20-B1D105CC3C5E}" type="parTrans" cxnId="{3AE2F52D-4490-46BC-8856-27BC01C6D15E}">
      <dgm:prSet/>
      <dgm:spPr/>
      <dgm:t>
        <a:bodyPr/>
        <a:lstStyle/>
        <a:p>
          <a:endParaRPr lang="en-US"/>
        </a:p>
      </dgm:t>
    </dgm:pt>
    <dgm:pt modelId="{92B40020-99E1-4D71-97BA-705F264AB628}" type="sibTrans" cxnId="{3AE2F52D-4490-46BC-8856-27BC01C6D15E}">
      <dgm:prSet/>
      <dgm:spPr/>
      <dgm:t>
        <a:bodyPr/>
        <a:lstStyle/>
        <a:p>
          <a:endParaRPr lang="en-US"/>
        </a:p>
      </dgm:t>
    </dgm:pt>
    <dgm:pt modelId="{E616640D-E6DE-4B17-9CEE-0967596FEDAE}">
      <dgm:prSet phldrT="[文本]"/>
      <dgm:spPr/>
      <dgm:t>
        <a:bodyPr/>
        <a:lstStyle/>
        <a:p>
          <a:r>
            <a:rPr lang="en-US" dirty="0">
              <a:solidFill>
                <a:schemeClr val="tx2">
                  <a:lumMod val="60000"/>
                  <a:lumOff val="40000"/>
                </a:schemeClr>
              </a:solidFill>
            </a:rPr>
            <a:t>STEP1</a:t>
          </a:r>
        </a:p>
      </dgm:t>
    </dgm:pt>
    <dgm:pt modelId="{CC39D527-F0B1-426B-91C5-406A63E6CCD1}" type="parTrans" cxnId="{5240AB70-A899-4B4D-A2A3-B3961273E6B2}">
      <dgm:prSet/>
      <dgm:spPr/>
      <dgm:t>
        <a:bodyPr/>
        <a:lstStyle/>
        <a:p>
          <a:endParaRPr lang="en-US"/>
        </a:p>
      </dgm:t>
    </dgm:pt>
    <dgm:pt modelId="{5AC154EA-833B-4C66-B238-98276EE03B11}" type="sibTrans" cxnId="{5240AB70-A899-4B4D-A2A3-B3961273E6B2}">
      <dgm:prSet/>
      <dgm:spPr/>
      <dgm:t>
        <a:bodyPr/>
        <a:lstStyle/>
        <a:p>
          <a:endParaRPr lang="en-US"/>
        </a:p>
      </dgm:t>
    </dgm:pt>
    <dgm:pt modelId="{672DCF10-649E-4B26-BE1C-94E61F818673}">
      <dgm:prSet phldrT="[文本]"/>
      <dgm:spPr/>
      <dgm:t>
        <a:bodyPr/>
        <a:lstStyle/>
        <a:p>
          <a:r>
            <a:rPr lang="en-US" dirty="0">
              <a:solidFill>
                <a:schemeClr val="tx2">
                  <a:lumMod val="60000"/>
                  <a:lumOff val="40000"/>
                </a:schemeClr>
              </a:solidFill>
            </a:rPr>
            <a:t>STEP2</a:t>
          </a:r>
        </a:p>
      </dgm:t>
    </dgm:pt>
    <dgm:pt modelId="{EE2C3E75-92C5-4036-8E89-E0F114614EF0}" type="parTrans" cxnId="{F656E18C-B0CF-421A-B84A-309941B546CB}">
      <dgm:prSet/>
      <dgm:spPr/>
      <dgm:t>
        <a:bodyPr/>
        <a:lstStyle/>
        <a:p>
          <a:endParaRPr lang="en-US"/>
        </a:p>
      </dgm:t>
    </dgm:pt>
    <dgm:pt modelId="{4AC000AF-2A99-40DE-AF98-0410DB7D53AF}" type="sibTrans" cxnId="{F656E18C-B0CF-421A-B84A-309941B546CB}">
      <dgm:prSet/>
      <dgm:spPr/>
      <dgm:t>
        <a:bodyPr/>
        <a:lstStyle/>
        <a:p>
          <a:endParaRPr lang="en-US"/>
        </a:p>
      </dgm:t>
    </dgm:pt>
    <dgm:pt modelId="{BE01FD7E-D648-4032-A4E8-D8794B076E92}">
      <dgm:prSet phldrT="[文本]"/>
      <dgm:spPr/>
      <dgm:t>
        <a:bodyPr/>
        <a:lstStyle/>
        <a:p>
          <a:r>
            <a:rPr lang="en-US" dirty="0">
              <a:solidFill>
                <a:schemeClr val="tx2">
                  <a:lumMod val="60000"/>
                  <a:lumOff val="40000"/>
                </a:schemeClr>
              </a:solidFill>
            </a:rPr>
            <a:t>STEP4</a:t>
          </a:r>
        </a:p>
      </dgm:t>
    </dgm:pt>
    <dgm:pt modelId="{B5C067F3-0AA1-4E2E-817E-4605D8251D3F}" type="parTrans" cxnId="{A305A751-FB7D-4892-B85B-2DAA3339F3D7}">
      <dgm:prSet/>
      <dgm:spPr/>
      <dgm:t>
        <a:bodyPr/>
        <a:lstStyle/>
        <a:p>
          <a:endParaRPr lang="en-US"/>
        </a:p>
      </dgm:t>
    </dgm:pt>
    <dgm:pt modelId="{6E4B2A90-4DCF-4D9F-BE8F-E363B3F68E8C}" type="sibTrans" cxnId="{A305A751-FB7D-4892-B85B-2DAA3339F3D7}">
      <dgm:prSet/>
      <dgm:spPr/>
      <dgm:t>
        <a:bodyPr/>
        <a:lstStyle/>
        <a:p>
          <a:endParaRPr lang="en-US"/>
        </a:p>
      </dgm:t>
    </dgm:pt>
    <dgm:pt modelId="{510B73DF-1EBE-480F-B03D-062A8DEC2BBF}" type="pres">
      <dgm:prSet presAssocID="{CC839167-BB59-4A38-8A1E-8A418DE6040F}" presName="Name0" presStyleCnt="0">
        <dgm:presLayoutVars>
          <dgm:dir/>
          <dgm:resizeHandles val="exact"/>
        </dgm:presLayoutVars>
      </dgm:prSet>
      <dgm:spPr/>
      <dgm:t>
        <a:bodyPr/>
        <a:lstStyle/>
        <a:p>
          <a:endParaRPr lang="en-US"/>
        </a:p>
      </dgm:t>
    </dgm:pt>
    <dgm:pt modelId="{8843CC4C-FF4F-43D4-9F0D-CAE752F12E7C}" type="pres">
      <dgm:prSet presAssocID="{CC839167-BB59-4A38-8A1E-8A418DE6040F}" presName="arrow" presStyleLbl="bgShp" presStyleIdx="0" presStyleCnt="1"/>
      <dgm:spPr>
        <a:solidFill>
          <a:schemeClr val="tx2">
            <a:lumMod val="20000"/>
            <a:lumOff val="80000"/>
          </a:schemeClr>
        </a:solidFill>
      </dgm:spPr>
    </dgm:pt>
    <dgm:pt modelId="{8CCE6400-DECC-4CC8-9EF9-84D1E3443710}" type="pres">
      <dgm:prSet presAssocID="{CC839167-BB59-4A38-8A1E-8A418DE6040F}" presName="points" presStyleCnt="0"/>
      <dgm:spPr/>
    </dgm:pt>
    <dgm:pt modelId="{1535C3FB-1B17-4E91-9658-C847329878CF}" type="pres">
      <dgm:prSet presAssocID="{36288A31-513C-4620-93BA-8DE44BBA97CB}" presName="compositeA" presStyleCnt="0"/>
      <dgm:spPr/>
    </dgm:pt>
    <dgm:pt modelId="{13591400-8908-4610-906C-43E02493E68A}" type="pres">
      <dgm:prSet presAssocID="{36288A31-513C-4620-93BA-8DE44BBA97CB}" presName="textA" presStyleLbl="revTx" presStyleIdx="0" presStyleCnt="4" custScaleX="201333" custScaleY="73912" custLinFactX="100000" custLinFactY="43268" custLinFactNeighborX="181991" custLinFactNeighborY="100000">
        <dgm:presLayoutVars>
          <dgm:bulletEnabled val="1"/>
        </dgm:presLayoutVars>
      </dgm:prSet>
      <dgm:spPr/>
      <dgm:t>
        <a:bodyPr/>
        <a:lstStyle/>
        <a:p>
          <a:endParaRPr lang="en-US"/>
        </a:p>
      </dgm:t>
    </dgm:pt>
    <dgm:pt modelId="{2229ACF8-1B34-411A-AFE1-493C8DD8CECD}" type="pres">
      <dgm:prSet presAssocID="{36288A31-513C-4620-93BA-8DE44BBA97CB}" presName="circleA" presStyleLbl="node1" presStyleIdx="0" presStyleCnt="4" custScaleX="371014" custScaleY="371014" custLinFactX="609720" custLinFactNeighborX="700000" custLinFactNeighborY="33801"/>
      <dgm:spPr>
        <a:solidFill>
          <a:srgbClr val="00B0F0"/>
        </a:solidFill>
        <a:ln>
          <a:solidFill>
            <a:srgbClr val="FFFFFF"/>
          </a:solidFill>
        </a:ln>
      </dgm:spPr>
    </dgm:pt>
    <dgm:pt modelId="{74D30A78-F1D2-4C50-83ED-7DC9DC197EC4}" type="pres">
      <dgm:prSet presAssocID="{36288A31-513C-4620-93BA-8DE44BBA97CB}" presName="spaceA" presStyleCnt="0"/>
      <dgm:spPr/>
    </dgm:pt>
    <dgm:pt modelId="{30885F12-9547-4EE9-9A1F-6C7DB9C60E85}" type="pres">
      <dgm:prSet presAssocID="{92B40020-99E1-4D71-97BA-705F264AB628}" presName="space" presStyleCnt="0"/>
      <dgm:spPr/>
    </dgm:pt>
    <dgm:pt modelId="{58081776-89B6-4099-B308-9AA95428D480}" type="pres">
      <dgm:prSet presAssocID="{E616640D-E6DE-4B17-9CEE-0967596FEDAE}" presName="compositeB" presStyleCnt="0"/>
      <dgm:spPr/>
    </dgm:pt>
    <dgm:pt modelId="{511CC0FB-CC5F-4CD2-9492-6BEC45FC6EB8}" type="pres">
      <dgm:prSet presAssocID="{E616640D-E6DE-4B17-9CEE-0967596FEDAE}" presName="textB" presStyleLbl="revTx" presStyleIdx="1" presStyleCnt="4" custLinFactX="-62739" custLinFactNeighborX="-100000" custLinFactNeighborY="-66017">
        <dgm:presLayoutVars>
          <dgm:bulletEnabled val="1"/>
        </dgm:presLayoutVars>
      </dgm:prSet>
      <dgm:spPr/>
      <dgm:t>
        <a:bodyPr/>
        <a:lstStyle/>
        <a:p>
          <a:endParaRPr lang="en-US"/>
        </a:p>
      </dgm:t>
    </dgm:pt>
    <dgm:pt modelId="{4377FEC5-06E6-46FE-991E-3F764B5E7389}" type="pres">
      <dgm:prSet presAssocID="{E616640D-E6DE-4B17-9CEE-0967596FEDAE}" presName="circleB" presStyleLbl="node1" presStyleIdx="1" presStyleCnt="4" custLinFactX="-700000" custLinFactNeighborX="-738539" custLinFactNeighborY="-12882"/>
      <dgm:spPr>
        <a:solidFill>
          <a:schemeClr val="bg1">
            <a:lumMod val="75000"/>
          </a:schemeClr>
        </a:solidFill>
        <a:ln>
          <a:solidFill>
            <a:srgbClr val="FFFFFF"/>
          </a:solidFill>
        </a:ln>
      </dgm:spPr>
    </dgm:pt>
    <dgm:pt modelId="{19AB8FE7-6509-4F4F-8340-DB5A28B7C619}" type="pres">
      <dgm:prSet presAssocID="{E616640D-E6DE-4B17-9CEE-0967596FEDAE}" presName="spaceB" presStyleCnt="0"/>
      <dgm:spPr/>
    </dgm:pt>
    <dgm:pt modelId="{6321760D-1D75-4AFB-80EC-F7CBE70CCE10}" type="pres">
      <dgm:prSet presAssocID="{5AC154EA-833B-4C66-B238-98276EE03B11}" presName="space" presStyleCnt="0"/>
      <dgm:spPr/>
    </dgm:pt>
    <dgm:pt modelId="{E71B24CC-86DC-417E-85AC-1811C744B065}" type="pres">
      <dgm:prSet presAssocID="{672DCF10-649E-4B26-BE1C-94E61F818673}" presName="compositeA" presStyleCnt="0"/>
      <dgm:spPr/>
    </dgm:pt>
    <dgm:pt modelId="{C887E1E4-AC07-4AC8-879D-9FEF29BEAE95}" type="pres">
      <dgm:prSet presAssocID="{672DCF10-649E-4B26-BE1C-94E61F818673}" presName="textA" presStyleLbl="revTx" presStyleIdx="2" presStyleCnt="4" custLinFactX="-57736" custLinFactNeighborX="-100000" custLinFactNeighborY="67121">
        <dgm:presLayoutVars>
          <dgm:bulletEnabled val="1"/>
        </dgm:presLayoutVars>
      </dgm:prSet>
      <dgm:spPr/>
      <dgm:t>
        <a:bodyPr/>
        <a:lstStyle/>
        <a:p>
          <a:endParaRPr lang="en-US"/>
        </a:p>
      </dgm:t>
    </dgm:pt>
    <dgm:pt modelId="{299FF1A2-0672-4037-A67A-ED9226165079}" type="pres">
      <dgm:prSet presAssocID="{672DCF10-649E-4B26-BE1C-94E61F818673}" presName="circleA" presStyleLbl="node1" presStyleIdx="2" presStyleCnt="4" custLinFactX="-699893" custLinFactNeighborX="-700000" custLinFactNeighborY="-8589"/>
      <dgm:spPr>
        <a:solidFill>
          <a:schemeClr val="bg1">
            <a:lumMod val="75000"/>
          </a:schemeClr>
        </a:solidFill>
      </dgm:spPr>
    </dgm:pt>
    <dgm:pt modelId="{98E10A90-1BD7-4A32-A200-87F1ABD7B8E9}" type="pres">
      <dgm:prSet presAssocID="{672DCF10-649E-4B26-BE1C-94E61F818673}" presName="spaceA" presStyleCnt="0"/>
      <dgm:spPr/>
    </dgm:pt>
    <dgm:pt modelId="{BEC9A113-B059-43D7-86C8-A7740AB532F4}" type="pres">
      <dgm:prSet presAssocID="{4AC000AF-2A99-40DE-AF98-0410DB7D53AF}" presName="space" presStyleCnt="0"/>
      <dgm:spPr/>
    </dgm:pt>
    <dgm:pt modelId="{8DF0CA6D-3CCA-4A43-AA74-CDAFE9268FCF}" type="pres">
      <dgm:prSet presAssocID="{BE01FD7E-D648-4032-A4E8-D8794B076E92}" presName="compositeB" presStyleCnt="0"/>
      <dgm:spPr/>
    </dgm:pt>
    <dgm:pt modelId="{32505A75-54E9-4A77-9C83-D74425BAA592}" type="pres">
      <dgm:prSet presAssocID="{BE01FD7E-D648-4032-A4E8-D8794B076E92}" presName="textB" presStyleLbl="revTx" presStyleIdx="3" presStyleCnt="4" custLinFactNeighborX="43980" custLinFactNeighborY="-65670">
        <dgm:presLayoutVars>
          <dgm:bulletEnabled val="1"/>
        </dgm:presLayoutVars>
      </dgm:prSet>
      <dgm:spPr/>
      <dgm:t>
        <a:bodyPr/>
        <a:lstStyle/>
        <a:p>
          <a:endParaRPr lang="en-US"/>
        </a:p>
      </dgm:t>
    </dgm:pt>
    <dgm:pt modelId="{4D475578-4818-496B-8F1F-4256B3F371DE}" type="pres">
      <dgm:prSet presAssocID="{BE01FD7E-D648-4032-A4E8-D8794B076E92}" presName="circleB" presStyleLbl="node1" presStyleIdx="3" presStyleCnt="4"/>
      <dgm:spPr>
        <a:solidFill>
          <a:schemeClr val="bg1">
            <a:lumMod val="75000"/>
          </a:schemeClr>
        </a:solidFill>
      </dgm:spPr>
    </dgm:pt>
    <dgm:pt modelId="{94121B25-C21B-4946-85BB-CE4EEAD10457}" type="pres">
      <dgm:prSet presAssocID="{BE01FD7E-D648-4032-A4E8-D8794B076E92}" presName="spaceB" presStyleCnt="0"/>
      <dgm:spPr/>
    </dgm:pt>
  </dgm:ptLst>
  <dgm:cxnLst>
    <dgm:cxn modelId="{5240AB70-A899-4B4D-A2A3-B3961273E6B2}" srcId="{CC839167-BB59-4A38-8A1E-8A418DE6040F}" destId="{E616640D-E6DE-4B17-9CEE-0967596FEDAE}" srcOrd="1" destOrd="0" parTransId="{CC39D527-F0B1-426B-91C5-406A63E6CCD1}" sibTransId="{5AC154EA-833B-4C66-B238-98276EE03B11}"/>
    <dgm:cxn modelId="{1D7B6D88-C181-E84B-B3C5-16959FC03CAE}" type="presOf" srcId="{36288A31-513C-4620-93BA-8DE44BBA97CB}" destId="{13591400-8908-4610-906C-43E02493E68A}" srcOrd="0" destOrd="0" presId="urn:microsoft.com/office/officeart/2005/8/layout/hProcess11"/>
    <dgm:cxn modelId="{F656E18C-B0CF-421A-B84A-309941B546CB}" srcId="{CC839167-BB59-4A38-8A1E-8A418DE6040F}" destId="{672DCF10-649E-4B26-BE1C-94E61F818673}" srcOrd="2" destOrd="0" parTransId="{EE2C3E75-92C5-4036-8E89-E0F114614EF0}" sibTransId="{4AC000AF-2A99-40DE-AF98-0410DB7D53AF}"/>
    <dgm:cxn modelId="{86A87FE4-9A43-DF44-85A1-358F0677BCF1}" type="presOf" srcId="{E616640D-E6DE-4B17-9CEE-0967596FEDAE}" destId="{511CC0FB-CC5F-4CD2-9492-6BEC45FC6EB8}" srcOrd="0" destOrd="0" presId="urn:microsoft.com/office/officeart/2005/8/layout/hProcess11"/>
    <dgm:cxn modelId="{4A0008C1-7F20-324E-8B81-36FAE69C3BB0}" type="presOf" srcId="{672DCF10-649E-4B26-BE1C-94E61F818673}" destId="{C887E1E4-AC07-4AC8-879D-9FEF29BEAE95}" srcOrd="0" destOrd="0" presId="urn:microsoft.com/office/officeart/2005/8/layout/hProcess11"/>
    <dgm:cxn modelId="{ED425677-FEE9-0B4E-BD7C-FADCAE3322D6}" type="presOf" srcId="{BE01FD7E-D648-4032-A4E8-D8794B076E92}" destId="{32505A75-54E9-4A77-9C83-D74425BAA592}" srcOrd="0" destOrd="0" presId="urn:microsoft.com/office/officeart/2005/8/layout/hProcess11"/>
    <dgm:cxn modelId="{DC9B40F7-ED07-7F43-9F23-831649031D3D}" type="presOf" srcId="{CC839167-BB59-4A38-8A1E-8A418DE6040F}" destId="{510B73DF-1EBE-480F-B03D-062A8DEC2BBF}" srcOrd="0" destOrd="0" presId="urn:microsoft.com/office/officeart/2005/8/layout/hProcess11"/>
    <dgm:cxn modelId="{A305A751-FB7D-4892-B85B-2DAA3339F3D7}" srcId="{CC839167-BB59-4A38-8A1E-8A418DE6040F}" destId="{BE01FD7E-D648-4032-A4E8-D8794B076E92}" srcOrd="3" destOrd="0" parTransId="{B5C067F3-0AA1-4E2E-817E-4605D8251D3F}" sibTransId="{6E4B2A90-4DCF-4D9F-BE8F-E363B3F68E8C}"/>
    <dgm:cxn modelId="{3AE2F52D-4490-46BC-8856-27BC01C6D15E}" srcId="{CC839167-BB59-4A38-8A1E-8A418DE6040F}" destId="{36288A31-513C-4620-93BA-8DE44BBA97CB}" srcOrd="0" destOrd="0" parTransId="{74505C57-7A63-4DF9-9E20-B1D105CC3C5E}" sibTransId="{92B40020-99E1-4D71-97BA-705F264AB628}"/>
    <dgm:cxn modelId="{5812ED2F-7A13-9D44-90EF-AE1DB4BB6401}" type="presParOf" srcId="{510B73DF-1EBE-480F-B03D-062A8DEC2BBF}" destId="{8843CC4C-FF4F-43D4-9F0D-CAE752F12E7C}" srcOrd="0" destOrd="0" presId="urn:microsoft.com/office/officeart/2005/8/layout/hProcess11"/>
    <dgm:cxn modelId="{BB8DB435-8C5F-264A-B3E7-BC988EC6F4FC}" type="presParOf" srcId="{510B73DF-1EBE-480F-B03D-062A8DEC2BBF}" destId="{8CCE6400-DECC-4CC8-9EF9-84D1E3443710}" srcOrd="1" destOrd="0" presId="urn:microsoft.com/office/officeart/2005/8/layout/hProcess11"/>
    <dgm:cxn modelId="{BB4D33CD-9B1C-6744-B981-7C2A3947A709}" type="presParOf" srcId="{8CCE6400-DECC-4CC8-9EF9-84D1E3443710}" destId="{1535C3FB-1B17-4E91-9658-C847329878CF}" srcOrd="0" destOrd="0" presId="urn:microsoft.com/office/officeart/2005/8/layout/hProcess11"/>
    <dgm:cxn modelId="{773BD035-32E9-1A40-A755-9BD16EECF533}" type="presParOf" srcId="{1535C3FB-1B17-4E91-9658-C847329878CF}" destId="{13591400-8908-4610-906C-43E02493E68A}" srcOrd="0" destOrd="0" presId="urn:microsoft.com/office/officeart/2005/8/layout/hProcess11"/>
    <dgm:cxn modelId="{D69A8BD3-1AEB-BE4D-8A82-B60FF2B0A5AD}" type="presParOf" srcId="{1535C3FB-1B17-4E91-9658-C847329878CF}" destId="{2229ACF8-1B34-411A-AFE1-493C8DD8CECD}" srcOrd="1" destOrd="0" presId="urn:microsoft.com/office/officeart/2005/8/layout/hProcess11"/>
    <dgm:cxn modelId="{E03053F2-6952-AB48-B780-FA46BC63D805}" type="presParOf" srcId="{1535C3FB-1B17-4E91-9658-C847329878CF}" destId="{74D30A78-F1D2-4C50-83ED-7DC9DC197EC4}" srcOrd="2" destOrd="0" presId="urn:microsoft.com/office/officeart/2005/8/layout/hProcess11"/>
    <dgm:cxn modelId="{37CF78DF-55FD-6947-A5BF-141F9FA14864}" type="presParOf" srcId="{8CCE6400-DECC-4CC8-9EF9-84D1E3443710}" destId="{30885F12-9547-4EE9-9A1F-6C7DB9C60E85}" srcOrd="1" destOrd="0" presId="urn:microsoft.com/office/officeart/2005/8/layout/hProcess11"/>
    <dgm:cxn modelId="{09A53C49-74D6-5B46-9F22-EAF7EF96578C}" type="presParOf" srcId="{8CCE6400-DECC-4CC8-9EF9-84D1E3443710}" destId="{58081776-89B6-4099-B308-9AA95428D480}" srcOrd="2" destOrd="0" presId="urn:microsoft.com/office/officeart/2005/8/layout/hProcess11"/>
    <dgm:cxn modelId="{1581CD0E-C492-4548-9C8C-5FAC8515DEA9}" type="presParOf" srcId="{58081776-89B6-4099-B308-9AA95428D480}" destId="{511CC0FB-CC5F-4CD2-9492-6BEC45FC6EB8}" srcOrd="0" destOrd="0" presId="urn:microsoft.com/office/officeart/2005/8/layout/hProcess11"/>
    <dgm:cxn modelId="{B5F9FF99-BD8D-4A44-ADBD-606883EC44F5}" type="presParOf" srcId="{58081776-89B6-4099-B308-9AA95428D480}" destId="{4377FEC5-06E6-46FE-991E-3F764B5E7389}" srcOrd="1" destOrd="0" presId="urn:microsoft.com/office/officeart/2005/8/layout/hProcess11"/>
    <dgm:cxn modelId="{8AE0E986-BDB3-254B-90BD-E72CE56903A1}" type="presParOf" srcId="{58081776-89B6-4099-B308-9AA95428D480}" destId="{19AB8FE7-6509-4F4F-8340-DB5A28B7C619}" srcOrd="2" destOrd="0" presId="urn:microsoft.com/office/officeart/2005/8/layout/hProcess11"/>
    <dgm:cxn modelId="{A2C74AD7-C5C4-4845-BF8D-B963A927497D}" type="presParOf" srcId="{8CCE6400-DECC-4CC8-9EF9-84D1E3443710}" destId="{6321760D-1D75-4AFB-80EC-F7CBE70CCE10}" srcOrd="3" destOrd="0" presId="urn:microsoft.com/office/officeart/2005/8/layout/hProcess11"/>
    <dgm:cxn modelId="{9D6A7E68-E731-BB42-9B5D-42280DC1874F}" type="presParOf" srcId="{8CCE6400-DECC-4CC8-9EF9-84D1E3443710}" destId="{E71B24CC-86DC-417E-85AC-1811C744B065}" srcOrd="4" destOrd="0" presId="urn:microsoft.com/office/officeart/2005/8/layout/hProcess11"/>
    <dgm:cxn modelId="{ED137CF9-419D-2245-A0C4-B5ADF6C82D48}" type="presParOf" srcId="{E71B24CC-86DC-417E-85AC-1811C744B065}" destId="{C887E1E4-AC07-4AC8-879D-9FEF29BEAE95}" srcOrd="0" destOrd="0" presId="urn:microsoft.com/office/officeart/2005/8/layout/hProcess11"/>
    <dgm:cxn modelId="{B6F7D71C-FDDC-7843-B597-4C579CB900B4}" type="presParOf" srcId="{E71B24CC-86DC-417E-85AC-1811C744B065}" destId="{299FF1A2-0672-4037-A67A-ED9226165079}" srcOrd="1" destOrd="0" presId="urn:microsoft.com/office/officeart/2005/8/layout/hProcess11"/>
    <dgm:cxn modelId="{B0FBEF08-ADF8-6549-86BF-067E2F8F0209}" type="presParOf" srcId="{E71B24CC-86DC-417E-85AC-1811C744B065}" destId="{98E10A90-1BD7-4A32-A200-87F1ABD7B8E9}" srcOrd="2" destOrd="0" presId="urn:microsoft.com/office/officeart/2005/8/layout/hProcess11"/>
    <dgm:cxn modelId="{87678457-3F07-F946-B3FD-4E1EE4CA499B}" type="presParOf" srcId="{8CCE6400-DECC-4CC8-9EF9-84D1E3443710}" destId="{BEC9A113-B059-43D7-86C8-A7740AB532F4}" srcOrd="5" destOrd="0" presId="urn:microsoft.com/office/officeart/2005/8/layout/hProcess11"/>
    <dgm:cxn modelId="{5E657B01-A962-FA44-ADB2-9D8B33B16C38}" type="presParOf" srcId="{8CCE6400-DECC-4CC8-9EF9-84D1E3443710}" destId="{8DF0CA6D-3CCA-4A43-AA74-CDAFE9268FCF}" srcOrd="6" destOrd="0" presId="urn:microsoft.com/office/officeart/2005/8/layout/hProcess11"/>
    <dgm:cxn modelId="{3E5BE933-EBA7-A341-9B4E-B014DB82519A}" type="presParOf" srcId="{8DF0CA6D-3CCA-4A43-AA74-CDAFE9268FCF}" destId="{32505A75-54E9-4A77-9C83-D74425BAA592}" srcOrd="0" destOrd="0" presId="urn:microsoft.com/office/officeart/2005/8/layout/hProcess11"/>
    <dgm:cxn modelId="{F70662A7-4A56-7E4F-944F-6EF6B17EDD89}" type="presParOf" srcId="{8DF0CA6D-3CCA-4A43-AA74-CDAFE9268FCF}" destId="{4D475578-4818-496B-8F1F-4256B3F371DE}" srcOrd="1" destOrd="0" presId="urn:microsoft.com/office/officeart/2005/8/layout/hProcess11"/>
    <dgm:cxn modelId="{FBE7538F-B9DD-094B-B344-CAAFD95FACC1}" type="presParOf" srcId="{8DF0CA6D-3CCA-4A43-AA74-CDAFE9268FCF}" destId="{94121B25-C21B-4946-85BB-CE4EEAD10457}"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8DEDD2-B7DC-234F-8B44-6FA14C498092}">
      <dsp:nvSpPr>
        <dsp:cNvPr id="0" name=""/>
        <dsp:cNvSpPr/>
      </dsp:nvSpPr>
      <dsp:spPr>
        <a:xfrm>
          <a:off x="2200771" y="526"/>
          <a:ext cx="1615125" cy="430903"/>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altLang="zh-CN" sz="1000" kern="1200" dirty="0" smtClean="0"/>
            <a:t>1.Define</a:t>
          </a:r>
          <a:r>
            <a:rPr lang="zh-CN" altLang="en-US" sz="1000" kern="1200" dirty="0" smtClean="0"/>
            <a:t> </a:t>
          </a:r>
          <a:r>
            <a:rPr lang="en-US" altLang="zh-CN" sz="1000" kern="1200" dirty="0" smtClean="0"/>
            <a:t>the</a:t>
          </a:r>
          <a:r>
            <a:rPr lang="zh-CN" altLang="en-US" sz="1000" kern="1200" dirty="0" smtClean="0"/>
            <a:t> </a:t>
          </a:r>
          <a:r>
            <a:rPr lang="en-US" altLang="zh-CN" sz="1000" kern="1200" dirty="0" smtClean="0"/>
            <a:t>problem</a:t>
          </a:r>
          <a:endParaRPr lang="en-US" sz="1000" kern="1200" dirty="0"/>
        </a:p>
      </dsp:txBody>
      <dsp:txXfrm>
        <a:off x="2213392" y="13147"/>
        <a:ext cx="1589883" cy="405661"/>
      </dsp:txXfrm>
    </dsp:sp>
    <dsp:sp modelId="{D0F2902F-E750-B341-A2A5-702AED5E3846}">
      <dsp:nvSpPr>
        <dsp:cNvPr id="0" name=""/>
        <dsp:cNvSpPr/>
      </dsp:nvSpPr>
      <dsp:spPr>
        <a:xfrm rot="5400000">
          <a:off x="2927540" y="442202"/>
          <a:ext cx="161588" cy="193906"/>
        </a:xfrm>
        <a:prstGeom prst="rightArrow">
          <a:avLst>
            <a:gd name="adj1" fmla="val 60000"/>
            <a:gd name="adj2" fmla="val 5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5400000">
        <a:off x="2950162" y="458361"/>
        <a:ext cx="116344" cy="113112"/>
      </dsp:txXfrm>
    </dsp:sp>
    <dsp:sp modelId="{7D1C523E-8D15-324E-9D49-3155DE0B16BE}">
      <dsp:nvSpPr>
        <dsp:cNvPr id="0" name=""/>
        <dsp:cNvSpPr/>
      </dsp:nvSpPr>
      <dsp:spPr>
        <a:xfrm>
          <a:off x="2200771" y="646881"/>
          <a:ext cx="1615125" cy="430903"/>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altLang="zh-CN" sz="1000" kern="1200" dirty="0" smtClean="0"/>
            <a:t>2.Design</a:t>
          </a:r>
          <a:r>
            <a:rPr lang="zh-CN" altLang="en-US" sz="1000" kern="1200" dirty="0" smtClean="0"/>
            <a:t> </a:t>
          </a:r>
          <a:r>
            <a:rPr lang="en-US" altLang="zh-CN" sz="1000" kern="1200" dirty="0" smtClean="0"/>
            <a:t>the</a:t>
          </a:r>
          <a:r>
            <a:rPr lang="zh-CN" altLang="en-US" sz="1000" kern="1200" dirty="0" smtClean="0"/>
            <a:t> </a:t>
          </a:r>
          <a:r>
            <a:rPr lang="en-US" altLang="zh-CN" sz="1000" kern="1200" dirty="0" smtClean="0"/>
            <a:t>research</a:t>
          </a:r>
          <a:endParaRPr lang="en-US" sz="1000" kern="1200" dirty="0"/>
        </a:p>
      </dsp:txBody>
      <dsp:txXfrm>
        <a:off x="2213392" y="659502"/>
        <a:ext cx="1589883" cy="405661"/>
      </dsp:txXfrm>
    </dsp:sp>
    <dsp:sp modelId="{4EB47B6E-25F6-AE4A-8612-CDD45AA22AED}">
      <dsp:nvSpPr>
        <dsp:cNvPr id="0" name=""/>
        <dsp:cNvSpPr/>
      </dsp:nvSpPr>
      <dsp:spPr>
        <a:xfrm rot="5400000">
          <a:off x="2927540" y="1088557"/>
          <a:ext cx="161588" cy="193906"/>
        </a:xfrm>
        <a:prstGeom prst="rightArrow">
          <a:avLst>
            <a:gd name="adj1" fmla="val 60000"/>
            <a:gd name="adj2" fmla="val 5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5400000">
        <a:off x="2950162" y="1104716"/>
        <a:ext cx="116344" cy="113112"/>
      </dsp:txXfrm>
    </dsp:sp>
    <dsp:sp modelId="{567D8C6C-71E7-4140-B580-8121437C35C8}">
      <dsp:nvSpPr>
        <dsp:cNvPr id="0" name=""/>
        <dsp:cNvSpPr/>
      </dsp:nvSpPr>
      <dsp:spPr>
        <a:xfrm>
          <a:off x="2200771" y="1293236"/>
          <a:ext cx="1615125" cy="430903"/>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altLang="zh-CN" sz="1000" kern="1200" dirty="0" smtClean="0"/>
            <a:t>3.Design</a:t>
          </a:r>
          <a:r>
            <a:rPr lang="zh-CN" altLang="en-US" sz="1000" kern="1200" dirty="0" smtClean="0"/>
            <a:t> </a:t>
          </a:r>
          <a:r>
            <a:rPr lang="en-US" altLang="zh-CN" sz="1000" kern="1200" dirty="0" smtClean="0"/>
            <a:t>survey</a:t>
          </a:r>
          <a:r>
            <a:rPr lang="zh-CN" altLang="en-US" sz="1000" kern="1200" dirty="0" smtClean="0"/>
            <a:t> </a:t>
          </a:r>
          <a:r>
            <a:rPr lang="en-US" altLang="zh-CN" sz="1000" kern="1200" dirty="0" smtClean="0"/>
            <a:t>questions</a:t>
          </a:r>
          <a:endParaRPr lang="en-US" sz="1000" kern="1200" dirty="0"/>
        </a:p>
      </dsp:txBody>
      <dsp:txXfrm>
        <a:off x="2213392" y="1305857"/>
        <a:ext cx="1589883" cy="405661"/>
      </dsp:txXfrm>
    </dsp:sp>
    <dsp:sp modelId="{617D9171-9D55-C348-8A7F-8D560A950D30}">
      <dsp:nvSpPr>
        <dsp:cNvPr id="0" name=""/>
        <dsp:cNvSpPr/>
      </dsp:nvSpPr>
      <dsp:spPr>
        <a:xfrm rot="5400000">
          <a:off x="2927540" y="1734913"/>
          <a:ext cx="161588" cy="193906"/>
        </a:xfrm>
        <a:prstGeom prst="rightArrow">
          <a:avLst>
            <a:gd name="adj1" fmla="val 60000"/>
            <a:gd name="adj2" fmla="val 5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5400000">
        <a:off x="2950162" y="1751072"/>
        <a:ext cx="116344" cy="113112"/>
      </dsp:txXfrm>
    </dsp:sp>
    <dsp:sp modelId="{06DF5488-E53E-984F-B3AC-BB680822C7CF}">
      <dsp:nvSpPr>
        <dsp:cNvPr id="0" name=""/>
        <dsp:cNvSpPr/>
      </dsp:nvSpPr>
      <dsp:spPr>
        <a:xfrm>
          <a:off x="2200771" y="1939592"/>
          <a:ext cx="1615125" cy="430903"/>
        </a:xfrm>
        <a:prstGeom prst="roundRect">
          <a:avLst>
            <a:gd name="adj" fmla="val 1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altLang="zh-CN" sz="1000" kern="1200" dirty="0" smtClean="0"/>
            <a:t>4.Specify</a:t>
          </a:r>
          <a:r>
            <a:rPr lang="zh-CN" altLang="en-US" sz="1000" kern="1200" dirty="0" smtClean="0"/>
            <a:t> </a:t>
          </a:r>
          <a:r>
            <a:rPr lang="en-US" altLang="zh-CN" sz="1000" kern="1200" dirty="0" smtClean="0"/>
            <a:t>the</a:t>
          </a:r>
          <a:r>
            <a:rPr lang="zh-CN" altLang="en-US" sz="1000" kern="1200" dirty="0" smtClean="0"/>
            <a:t> </a:t>
          </a:r>
          <a:r>
            <a:rPr lang="en-US" altLang="zh-CN" sz="1000" kern="1200" dirty="0" smtClean="0"/>
            <a:t>participants</a:t>
          </a:r>
          <a:endParaRPr lang="en-US" sz="1000" kern="1200" dirty="0"/>
        </a:p>
      </dsp:txBody>
      <dsp:txXfrm>
        <a:off x="2213392" y="1952213"/>
        <a:ext cx="1589883" cy="405661"/>
      </dsp:txXfrm>
    </dsp:sp>
    <dsp:sp modelId="{EFED575F-15A2-7141-9773-E3EA89BD0F84}">
      <dsp:nvSpPr>
        <dsp:cNvPr id="0" name=""/>
        <dsp:cNvSpPr/>
      </dsp:nvSpPr>
      <dsp:spPr>
        <a:xfrm rot="5400000">
          <a:off x="2927540" y="2381268"/>
          <a:ext cx="161588" cy="193906"/>
        </a:xfrm>
        <a:prstGeom prst="rightArrow">
          <a:avLst>
            <a:gd name="adj1" fmla="val 60000"/>
            <a:gd name="adj2" fmla="val 5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5400000">
        <a:off x="2950162" y="2397427"/>
        <a:ext cx="116344" cy="113112"/>
      </dsp:txXfrm>
    </dsp:sp>
    <dsp:sp modelId="{C3ACC876-FC6B-284B-9310-66028DFBD444}">
      <dsp:nvSpPr>
        <dsp:cNvPr id="0" name=""/>
        <dsp:cNvSpPr/>
      </dsp:nvSpPr>
      <dsp:spPr>
        <a:xfrm>
          <a:off x="2200771" y="2585947"/>
          <a:ext cx="1615125" cy="430903"/>
        </a:xfrm>
        <a:prstGeom prst="roundRect">
          <a:avLst>
            <a:gd name="adj" fmla="val 10000"/>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altLang="zh-CN" sz="1000" kern="1200" dirty="0" smtClean="0"/>
            <a:t>5.Collect</a:t>
          </a:r>
          <a:r>
            <a:rPr lang="zh-CN" altLang="en-US" sz="1000" kern="1200" dirty="0" smtClean="0"/>
            <a:t> </a:t>
          </a:r>
          <a:r>
            <a:rPr lang="en-US" altLang="zh-CN" sz="1000" kern="1200" dirty="0" smtClean="0"/>
            <a:t>survey</a:t>
          </a:r>
          <a:r>
            <a:rPr lang="zh-CN" altLang="en-US" sz="1000" kern="1200" dirty="0" smtClean="0"/>
            <a:t> </a:t>
          </a:r>
          <a:r>
            <a:rPr lang="en-US" altLang="zh-CN" sz="1000" kern="1200" dirty="0" smtClean="0"/>
            <a:t>data</a:t>
          </a:r>
          <a:endParaRPr lang="en-US" sz="1000" kern="1200" dirty="0"/>
        </a:p>
      </dsp:txBody>
      <dsp:txXfrm>
        <a:off x="2213392" y="2598568"/>
        <a:ext cx="1589883" cy="405661"/>
      </dsp:txXfrm>
    </dsp:sp>
    <dsp:sp modelId="{589435D2-276D-7347-877C-37F35EBC6C14}">
      <dsp:nvSpPr>
        <dsp:cNvPr id="0" name=""/>
        <dsp:cNvSpPr/>
      </dsp:nvSpPr>
      <dsp:spPr>
        <a:xfrm rot="5400000">
          <a:off x="2927540" y="3027623"/>
          <a:ext cx="161588" cy="193906"/>
        </a:xfrm>
        <a:prstGeom prst="rightArrow">
          <a:avLst>
            <a:gd name="adj1" fmla="val 60000"/>
            <a:gd name="adj2" fmla="val 50000"/>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5400000">
        <a:off x="2950162" y="3043782"/>
        <a:ext cx="116344" cy="113112"/>
      </dsp:txXfrm>
    </dsp:sp>
    <dsp:sp modelId="{60BF74E3-B315-1A4A-A8E2-F7CAC81CD52E}">
      <dsp:nvSpPr>
        <dsp:cNvPr id="0" name=""/>
        <dsp:cNvSpPr/>
      </dsp:nvSpPr>
      <dsp:spPr>
        <a:xfrm>
          <a:off x="2200771" y="3232302"/>
          <a:ext cx="1615125" cy="430903"/>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altLang="zh-CN" sz="1000" kern="1200" dirty="0" smtClean="0"/>
            <a:t>6.Analysis</a:t>
          </a:r>
          <a:r>
            <a:rPr lang="zh-CN" altLang="en-US" sz="1000" kern="1200" dirty="0" smtClean="0"/>
            <a:t> </a:t>
          </a:r>
          <a:r>
            <a:rPr lang="en-US" altLang="zh-CN" sz="1000" kern="1200" dirty="0" smtClean="0"/>
            <a:t>survey</a:t>
          </a:r>
          <a:r>
            <a:rPr lang="zh-CN" altLang="en-US" sz="1000" kern="1200" dirty="0" smtClean="0"/>
            <a:t> </a:t>
          </a:r>
          <a:r>
            <a:rPr lang="en-US" altLang="zh-CN" sz="1000" kern="1200" dirty="0" smtClean="0"/>
            <a:t>data</a:t>
          </a:r>
          <a:endParaRPr lang="en-US" sz="1000" kern="1200" dirty="0"/>
        </a:p>
      </dsp:txBody>
      <dsp:txXfrm>
        <a:off x="2213392" y="3244923"/>
        <a:ext cx="1589883" cy="405661"/>
      </dsp:txXfrm>
    </dsp:sp>
    <dsp:sp modelId="{C8C4A56A-7384-5F45-A599-6FF719C0164E}">
      <dsp:nvSpPr>
        <dsp:cNvPr id="0" name=""/>
        <dsp:cNvSpPr/>
      </dsp:nvSpPr>
      <dsp:spPr>
        <a:xfrm rot="5400000">
          <a:off x="2927540" y="3673979"/>
          <a:ext cx="161588" cy="193906"/>
        </a:xfrm>
        <a:prstGeom prst="rightArrow">
          <a:avLst>
            <a:gd name="adj1" fmla="val 60000"/>
            <a:gd name="adj2" fmla="val 5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5400000">
        <a:off x="2950162" y="3690138"/>
        <a:ext cx="116344" cy="113112"/>
      </dsp:txXfrm>
    </dsp:sp>
    <dsp:sp modelId="{7BF3EF4C-A7EC-4041-8B98-11F19921289A}">
      <dsp:nvSpPr>
        <dsp:cNvPr id="0" name=""/>
        <dsp:cNvSpPr/>
      </dsp:nvSpPr>
      <dsp:spPr>
        <a:xfrm>
          <a:off x="2200771" y="3878658"/>
          <a:ext cx="1615125" cy="430903"/>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altLang="zh-CN" sz="1000" kern="1200" smtClean="0"/>
            <a:t>7.Write</a:t>
          </a:r>
          <a:r>
            <a:rPr lang="zh-CN" altLang="en-US" sz="1000" kern="1200" dirty="0" smtClean="0"/>
            <a:t> </a:t>
          </a:r>
          <a:r>
            <a:rPr lang="en-US" altLang="zh-CN" sz="1000" kern="1200" dirty="0" smtClean="0"/>
            <a:t>the</a:t>
          </a:r>
          <a:r>
            <a:rPr lang="zh-CN" altLang="en-US" sz="1000" kern="1200" dirty="0" smtClean="0"/>
            <a:t> </a:t>
          </a:r>
          <a:r>
            <a:rPr lang="en-US" altLang="zh-CN" sz="1000" kern="1200" dirty="0" smtClean="0"/>
            <a:t>research</a:t>
          </a:r>
          <a:r>
            <a:rPr lang="zh-CN" altLang="en-US" sz="1000" kern="1200" dirty="0" smtClean="0"/>
            <a:t> </a:t>
          </a:r>
          <a:r>
            <a:rPr lang="en-US" altLang="zh-CN" sz="1000" kern="1200" dirty="0" smtClean="0"/>
            <a:t>report</a:t>
          </a:r>
          <a:r>
            <a:rPr lang="zh-CN" altLang="en-US" sz="1000" kern="1200" dirty="0" smtClean="0"/>
            <a:t> </a:t>
          </a:r>
          <a:r>
            <a:rPr lang="en-US" altLang="zh-CN" sz="1000" kern="1200" dirty="0" smtClean="0"/>
            <a:t>and</a:t>
          </a:r>
          <a:r>
            <a:rPr lang="zh-CN" altLang="en-US" sz="1000" kern="1200" dirty="0" smtClean="0"/>
            <a:t> </a:t>
          </a:r>
          <a:r>
            <a:rPr lang="en-US" altLang="zh-CN" sz="1000" kern="1200" dirty="0" smtClean="0"/>
            <a:t>present</a:t>
          </a:r>
          <a:r>
            <a:rPr lang="zh-CN" altLang="en-US" sz="1000" kern="1200" dirty="0" smtClean="0"/>
            <a:t> </a:t>
          </a:r>
          <a:r>
            <a:rPr lang="en-US" altLang="zh-CN" sz="1000" kern="1200" dirty="0" smtClean="0"/>
            <a:t>its</a:t>
          </a:r>
          <a:r>
            <a:rPr lang="zh-CN" altLang="en-US" sz="1000" kern="1200" dirty="0" smtClean="0"/>
            <a:t> </a:t>
          </a:r>
          <a:r>
            <a:rPr lang="en-US" altLang="zh-CN" sz="1000" kern="1200" dirty="0" smtClean="0"/>
            <a:t>findings</a:t>
          </a:r>
          <a:endParaRPr lang="en-US" sz="1000" kern="1200" dirty="0"/>
        </a:p>
      </dsp:txBody>
      <dsp:txXfrm>
        <a:off x="2213392" y="3891279"/>
        <a:ext cx="1589883" cy="40566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43CC4C-FF4F-43D4-9F0D-CAE752F12E7C}">
      <dsp:nvSpPr>
        <dsp:cNvPr id="0" name=""/>
        <dsp:cNvSpPr/>
      </dsp:nvSpPr>
      <dsp:spPr>
        <a:xfrm>
          <a:off x="0" y="591502"/>
          <a:ext cx="7770972" cy="788670"/>
        </a:xfrm>
        <a:prstGeom prst="notchedRightArrow">
          <a:avLst/>
        </a:prstGeom>
        <a:solidFill>
          <a:schemeClr val="tx2">
            <a:lumMod val="20000"/>
            <a:lumOff val="80000"/>
          </a:schemeClr>
        </a:solidFill>
        <a:ln>
          <a:noFill/>
        </a:ln>
        <a:effectLst/>
      </dsp:spPr>
      <dsp:style>
        <a:lnRef idx="0">
          <a:scrgbClr r="0" g="0" b="0"/>
        </a:lnRef>
        <a:fillRef idx="1">
          <a:scrgbClr r="0" g="0" b="0"/>
        </a:fillRef>
        <a:effectRef idx="0">
          <a:scrgbClr r="0" g="0" b="0"/>
        </a:effectRef>
        <a:fontRef idx="minor"/>
      </dsp:style>
    </dsp:sp>
    <dsp:sp modelId="{13591400-8908-4610-906C-43E02493E68A}">
      <dsp:nvSpPr>
        <dsp:cNvPr id="0" name=""/>
        <dsp:cNvSpPr/>
      </dsp:nvSpPr>
      <dsp:spPr>
        <a:xfrm>
          <a:off x="3819530" y="1181348"/>
          <a:ext cx="2726126" cy="582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284480" numCol="1" spcCol="1270" anchor="b" anchorCtr="0">
          <a:noAutofit/>
        </a:bodyPr>
        <a:lstStyle/>
        <a:p>
          <a:pPr lvl="0" algn="ctr" defTabSz="1778000">
            <a:lnSpc>
              <a:spcPct val="90000"/>
            </a:lnSpc>
            <a:spcBef>
              <a:spcPct val="0"/>
            </a:spcBef>
            <a:spcAft>
              <a:spcPct val="35000"/>
            </a:spcAft>
          </a:pPr>
          <a:r>
            <a:rPr lang="en-US" sz="4000" b="1" kern="1200" dirty="0">
              <a:solidFill>
                <a:srgbClr val="00B0F0"/>
              </a:solidFill>
            </a:rPr>
            <a:t>STEP3</a:t>
          </a:r>
        </a:p>
      </dsp:txBody>
      <dsp:txXfrm>
        <a:off x="3819530" y="1181348"/>
        <a:ext cx="2726126" cy="582921"/>
      </dsp:txXfrm>
    </dsp:sp>
    <dsp:sp modelId="{2229ACF8-1B34-411A-AFE1-493C8DD8CECD}">
      <dsp:nvSpPr>
        <dsp:cNvPr id="0" name=""/>
        <dsp:cNvSpPr/>
      </dsp:nvSpPr>
      <dsp:spPr>
        <a:xfrm>
          <a:off x="3580909" y="635285"/>
          <a:ext cx="731519" cy="731519"/>
        </a:xfrm>
        <a:prstGeom prst="ellipse">
          <a:avLst/>
        </a:prstGeom>
        <a:solidFill>
          <a:srgbClr val="00B0F0"/>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a:schemeClr val="lt1"/>
        </a:fontRef>
      </dsp:style>
    </dsp:sp>
    <dsp:sp modelId="{511CC0FB-CC5F-4CD2-9492-6BEC45FC6EB8}">
      <dsp:nvSpPr>
        <dsp:cNvPr id="0" name=""/>
        <dsp:cNvSpPr/>
      </dsp:nvSpPr>
      <dsp:spPr>
        <a:xfrm>
          <a:off x="591542" y="662348"/>
          <a:ext cx="1354038" cy="788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en-US" sz="2400" kern="1200" dirty="0">
              <a:solidFill>
                <a:schemeClr val="tx2">
                  <a:lumMod val="60000"/>
                  <a:lumOff val="40000"/>
                </a:schemeClr>
              </a:solidFill>
            </a:rPr>
            <a:t>STEP1</a:t>
          </a:r>
        </a:p>
      </dsp:txBody>
      <dsp:txXfrm>
        <a:off x="591542" y="662348"/>
        <a:ext cx="1354038" cy="788670"/>
      </dsp:txXfrm>
    </dsp:sp>
    <dsp:sp modelId="{4377FEC5-06E6-46FE-991E-3F764B5E7389}">
      <dsp:nvSpPr>
        <dsp:cNvPr id="0" name=""/>
        <dsp:cNvSpPr/>
      </dsp:nvSpPr>
      <dsp:spPr>
        <a:xfrm>
          <a:off x="537195" y="861854"/>
          <a:ext cx="197167" cy="197167"/>
        </a:xfrm>
        <a:prstGeom prst="ellipse">
          <a:avLst/>
        </a:prstGeom>
        <a:solidFill>
          <a:schemeClr val="bg1">
            <a:lumMod val="75000"/>
          </a:schemeClr>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a:schemeClr val="lt1"/>
        </a:fontRef>
      </dsp:style>
    </dsp:sp>
    <dsp:sp modelId="{C887E1E4-AC07-4AC8-879D-9FEF29BEAE95}">
      <dsp:nvSpPr>
        <dsp:cNvPr id="0" name=""/>
        <dsp:cNvSpPr/>
      </dsp:nvSpPr>
      <dsp:spPr>
        <a:xfrm>
          <a:off x="2081025" y="529363"/>
          <a:ext cx="1354038" cy="788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lvl="0" algn="ctr" defTabSz="1066800">
            <a:lnSpc>
              <a:spcPct val="90000"/>
            </a:lnSpc>
            <a:spcBef>
              <a:spcPct val="0"/>
            </a:spcBef>
            <a:spcAft>
              <a:spcPct val="35000"/>
            </a:spcAft>
          </a:pPr>
          <a:r>
            <a:rPr lang="en-US" sz="2400" kern="1200" dirty="0">
              <a:solidFill>
                <a:schemeClr val="tx2">
                  <a:lumMod val="60000"/>
                  <a:lumOff val="40000"/>
                </a:schemeClr>
              </a:solidFill>
            </a:rPr>
            <a:t>STEP2</a:t>
          </a:r>
        </a:p>
      </dsp:txBody>
      <dsp:txXfrm>
        <a:off x="2081025" y="529363"/>
        <a:ext cx="1354038" cy="788670"/>
      </dsp:txXfrm>
    </dsp:sp>
    <dsp:sp modelId="{299FF1A2-0672-4037-A67A-ED9226165079}">
      <dsp:nvSpPr>
        <dsp:cNvPr id="0" name=""/>
        <dsp:cNvSpPr/>
      </dsp:nvSpPr>
      <dsp:spPr>
        <a:xfrm>
          <a:off x="2035134" y="870319"/>
          <a:ext cx="197167" cy="197167"/>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505A75-54E9-4A77-9C83-D74425BAA592}">
      <dsp:nvSpPr>
        <dsp:cNvPr id="0" name=""/>
        <dsp:cNvSpPr/>
      </dsp:nvSpPr>
      <dsp:spPr>
        <a:xfrm>
          <a:off x="6234079" y="665085"/>
          <a:ext cx="1354038" cy="788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en-US" sz="2400" kern="1200" dirty="0">
              <a:solidFill>
                <a:schemeClr val="tx2">
                  <a:lumMod val="60000"/>
                  <a:lumOff val="40000"/>
                </a:schemeClr>
              </a:solidFill>
            </a:rPr>
            <a:t>STEP4</a:t>
          </a:r>
        </a:p>
      </dsp:txBody>
      <dsp:txXfrm>
        <a:off x="6234079" y="665085"/>
        <a:ext cx="1354038" cy="788670"/>
      </dsp:txXfrm>
    </dsp:sp>
    <dsp:sp modelId="{4D475578-4818-496B-8F1F-4256B3F371DE}">
      <dsp:nvSpPr>
        <dsp:cNvPr id="0" name=""/>
        <dsp:cNvSpPr/>
      </dsp:nvSpPr>
      <dsp:spPr>
        <a:xfrm>
          <a:off x="6217008" y="887253"/>
          <a:ext cx="197167" cy="197167"/>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43CC4C-FF4F-43D4-9F0D-CAE752F12E7C}">
      <dsp:nvSpPr>
        <dsp:cNvPr id="0" name=""/>
        <dsp:cNvSpPr/>
      </dsp:nvSpPr>
      <dsp:spPr>
        <a:xfrm>
          <a:off x="0" y="591502"/>
          <a:ext cx="7770972" cy="788670"/>
        </a:xfrm>
        <a:prstGeom prst="notchedRightArrow">
          <a:avLst/>
        </a:prstGeom>
        <a:solidFill>
          <a:schemeClr val="tx2">
            <a:lumMod val="20000"/>
            <a:lumOff val="80000"/>
          </a:schemeClr>
        </a:solidFill>
        <a:ln>
          <a:noFill/>
        </a:ln>
        <a:effectLst/>
      </dsp:spPr>
      <dsp:style>
        <a:lnRef idx="0">
          <a:scrgbClr r="0" g="0" b="0"/>
        </a:lnRef>
        <a:fillRef idx="1">
          <a:scrgbClr r="0" g="0" b="0"/>
        </a:fillRef>
        <a:effectRef idx="0">
          <a:scrgbClr r="0" g="0" b="0"/>
        </a:effectRef>
        <a:fontRef idx="minor"/>
      </dsp:style>
    </dsp:sp>
    <dsp:sp modelId="{13591400-8908-4610-906C-43E02493E68A}">
      <dsp:nvSpPr>
        <dsp:cNvPr id="0" name=""/>
        <dsp:cNvSpPr/>
      </dsp:nvSpPr>
      <dsp:spPr>
        <a:xfrm>
          <a:off x="5044845" y="1210955"/>
          <a:ext cx="2726126" cy="582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284480" numCol="1" spcCol="1270" anchor="b" anchorCtr="0">
          <a:noAutofit/>
        </a:bodyPr>
        <a:lstStyle/>
        <a:p>
          <a:pPr lvl="0" algn="ctr" defTabSz="1778000">
            <a:lnSpc>
              <a:spcPct val="90000"/>
            </a:lnSpc>
            <a:spcBef>
              <a:spcPct val="0"/>
            </a:spcBef>
            <a:spcAft>
              <a:spcPct val="35000"/>
            </a:spcAft>
          </a:pPr>
          <a:r>
            <a:rPr lang="en-US" sz="4000" b="1" kern="1200" dirty="0">
              <a:solidFill>
                <a:srgbClr val="00B0F0"/>
              </a:solidFill>
            </a:rPr>
            <a:t> </a:t>
          </a:r>
        </a:p>
      </dsp:txBody>
      <dsp:txXfrm>
        <a:off x="5044845" y="1210955"/>
        <a:ext cx="2726126" cy="582921"/>
      </dsp:txXfrm>
    </dsp:sp>
    <dsp:sp modelId="{2229ACF8-1B34-411A-AFE1-493C8DD8CECD}">
      <dsp:nvSpPr>
        <dsp:cNvPr id="0" name=""/>
        <dsp:cNvSpPr/>
      </dsp:nvSpPr>
      <dsp:spPr>
        <a:xfrm>
          <a:off x="5011775" y="601418"/>
          <a:ext cx="731519" cy="731519"/>
        </a:xfrm>
        <a:prstGeom prst="ellipse">
          <a:avLst/>
        </a:prstGeom>
        <a:solidFill>
          <a:srgbClr val="C00000"/>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a:schemeClr val="lt1"/>
        </a:fontRef>
      </dsp:style>
    </dsp:sp>
    <dsp:sp modelId="{511CC0FB-CC5F-4CD2-9492-6BEC45FC6EB8}">
      <dsp:nvSpPr>
        <dsp:cNvPr id="0" name=""/>
        <dsp:cNvSpPr/>
      </dsp:nvSpPr>
      <dsp:spPr>
        <a:xfrm>
          <a:off x="591542" y="662348"/>
          <a:ext cx="1354038" cy="788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en-US" sz="2400" kern="1200" dirty="0">
              <a:solidFill>
                <a:schemeClr val="tx2">
                  <a:lumMod val="60000"/>
                  <a:lumOff val="40000"/>
                </a:schemeClr>
              </a:solidFill>
            </a:rPr>
            <a:t>STEP1</a:t>
          </a:r>
        </a:p>
      </dsp:txBody>
      <dsp:txXfrm>
        <a:off x="591542" y="662348"/>
        <a:ext cx="1354038" cy="788670"/>
      </dsp:txXfrm>
    </dsp:sp>
    <dsp:sp modelId="{4377FEC5-06E6-46FE-991E-3F764B5E7389}">
      <dsp:nvSpPr>
        <dsp:cNvPr id="0" name=""/>
        <dsp:cNvSpPr/>
      </dsp:nvSpPr>
      <dsp:spPr>
        <a:xfrm>
          <a:off x="537195" y="861854"/>
          <a:ext cx="197167" cy="197167"/>
        </a:xfrm>
        <a:prstGeom prst="ellipse">
          <a:avLst/>
        </a:prstGeom>
        <a:solidFill>
          <a:schemeClr val="bg1">
            <a:lumMod val="75000"/>
          </a:schemeClr>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a:schemeClr val="lt1"/>
        </a:fontRef>
      </dsp:style>
    </dsp:sp>
    <dsp:sp modelId="{C887E1E4-AC07-4AC8-879D-9FEF29BEAE95}">
      <dsp:nvSpPr>
        <dsp:cNvPr id="0" name=""/>
        <dsp:cNvSpPr/>
      </dsp:nvSpPr>
      <dsp:spPr>
        <a:xfrm>
          <a:off x="2081025" y="529363"/>
          <a:ext cx="1354038" cy="788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lvl="0" algn="ctr" defTabSz="1066800">
            <a:lnSpc>
              <a:spcPct val="90000"/>
            </a:lnSpc>
            <a:spcBef>
              <a:spcPct val="0"/>
            </a:spcBef>
            <a:spcAft>
              <a:spcPct val="35000"/>
            </a:spcAft>
          </a:pPr>
          <a:r>
            <a:rPr lang="en-US" sz="2400" kern="1200" dirty="0">
              <a:solidFill>
                <a:schemeClr val="tx2">
                  <a:lumMod val="60000"/>
                  <a:lumOff val="40000"/>
                </a:schemeClr>
              </a:solidFill>
            </a:rPr>
            <a:t>STEP2</a:t>
          </a:r>
        </a:p>
      </dsp:txBody>
      <dsp:txXfrm>
        <a:off x="2081025" y="529363"/>
        <a:ext cx="1354038" cy="788670"/>
      </dsp:txXfrm>
    </dsp:sp>
    <dsp:sp modelId="{299FF1A2-0672-4037-A67A-ED9226165079}">
      <dsp:nvSpPr>
        <dsp:cNvPr id="0" name=""/>
        <dsp:cNvSpPr/>
      </dsp:nvSpPr>
      <dsp:spPr>
        <a:xfrm>
          <a:off x="2035134" y="870319"/>
          <a:ext cx="197167" cy="197167"/>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505A75-54E9-4A77-9C83-D74425BAA592}">
      <dsp:nvSpPr>
        <dsp:cNvPr id="0" name=""/>
        <dsp:cNvSpPr/>
      </dsp:nvSpPr>
      <dsp:spPr>
        <a:xfrm>
          <a:off x="3643329" y="665093"/>
          <a:ext cx="1354038" cy="788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en-US" sz="2400" kern="1200" dirty="0">
              <a:solidFill>
                <a:schemeClr val="tx2">
                  <a:lumMod val="60000"/>
                  <a:lumOff val="40000"/>
                </a:schemeClr>
              </a:solidFill>
            </a:rPr>
            <a:t>STEP3</a:t>
          </a:r>
        </a:p>
      </dsp:txBody>
      <dsp:txXfrm>
        <a:off x="3643329" y="665093"/>
        <a:ext cx="1354038" cy="788670"/>
      </dsp:txXfrm>
    </dsp:sp>
    <dsp:sp modelId="{4D475578-4818-496B-8F1F-4256B3F371DE}">
      <dsp:nvSpPr>
        <dsp:cNvPr id="0" name=""/>
        <dsp:cNvSpPr/>
      </dsp:nvSpPr>
      <dsp:spPr>
        <a:xfrm>
          <a:off x="3600810" y="870322"/>
          <a:ext cx="197167" cy="197167"/>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43CC4C-FF4F-43D4-9F0D-CAE752F12E7C}">
      <dsp:nvSpPr>
        <dsp:cNvPr id="0" name=""/>
        <dsp:cNvSpPr/>
      </dsp:nvSpPr>
      <dsp:spPr>
        <a:xfrm>
          <a:off x="0" y="591502"/>
          <a:ext cx="7770972" cy="788670"/>
        </a:xfrm>
        <a:prstGeom prst="notchedRightArrow">
          <a:avLst/>
        </a:prstGeom>
        <a:solidFill>
          <a:schemeClr val="tx2">
            <a:lumMod val="20000"/>
            <a:lumOff val="80000"/>
          </a:schemeClr>
        </a:solidFill>
        <a:ln>
          <a:noFill/>
        </a:ln>
        <a:effectLst/>
      </dsp:spPr>
      <dsp:style>
        <a:lnRef idx="0">
          <a:scrgbClr r="0" g="0" b="0"/>
        </a:lnRef>
        <a:fillRef idx="1">
          <a:scrgbClr r="0" g="0" b="0"/>
        </a:fillRef>
        <a:effectRef idx="0">
          <a:scrgbClr r="0" g="0" b="0"/>
        </a:effectRef>
        <a:fontRef idx="minor"/>
      </dsp:style>
    </dsp:sp>
    <dsp:sp modelId="{13591400-8908-4610-906C-43E02493E68A}">
      <dsp:nvSpPr>
        <dsp:cNvPr id="0" name=""/>
        <dsp:cNvSpPr/>
      </dsp:nvSpPr>
      <dsp:spPr>
        <a:xfrm>
          <a:off x="5044845" y="1210955"/>
          <a:ext cx="2726126" cy="582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284480" numCol="1" spcCol="1270" anchor="b" anchorCtr="0">
          <a:noAutofit/>
        </a:bodyPr>
        <a:lstStyle/>
        <a:p>
          <a:pPr lvl="0" algn="ctr" defTabSz="1778000">
            <a:lnSpc>
              <a:spcPct val="90000"/>
            </a:lnSpc>
            <a:spcBef>
              <a:spcPct val="0"/>
            </a:spcBef>
            <a:spcAft>
              <a:spcPct val="35000"/>
            </a:spcAft>
          </a:pPr>
          <a:r>
            <a:rPr lang="en-US" sz="4000" b="1" kern="1200" dirty="0">
              <a:solidFill>
                <a:srgbClr val="00B0F0"/>
              </a:solidFill>
            </a:rPr>
            <a:t> </a:t>
          </a:r>
        </a:p>
      </dsp:txBody>
      <dsp:txXfrm>
        <a:off x="5044845" y="1210955"/>
        <a:ext cx="2726126" cy="582921"/>
      </dsp:txXfrm>
    </dsp:sp>
    <dsp:sp modelId="{2229ACF8-1B34-411A-AFE1-493C8DD8CECD}">
      <dsp:nvSpPr>
        <dsp:cNvPr id="0" name=""/>
        <dsp:cNvSpPr/>
      </dsp:nvSpPr>
      <dsp:spPr>
        <a:xfrm>
          <a:off x="5011775" y="601418"/>
          <a:ext cx="731519" cy="731519"/>
        </a:xfrm>
        <a:prstGeom prst="ellipse">
          <a:avLst/>
        </a:prstGeom>
        <a:solidFill>
          <a:srgbClr val="C00000"/>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a:schemeClr val="lt1"/>
        </a:fontRef>
      </dsp:style>
    </dsp:sp>
    <dsp:sp modelId="{511CC0FB-CC5F-4CD2-9492-6BEC45FC6EB8}">
      <dsp:nvSpPr>
        <dsp:cNvPr id="0" name=""/>
        <dsp:cNvSpPr/>
      </dsp:nvSpPr>
      <dsp:spPr>
        <a:xfrm>
          <a:off x="591542" y="662348"/>
          <a:ext cx="1354038" cy="788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en-US" sz="2400" kern="1200" dirty="0">
              <a:solidFill>
                <a:schemeClr val="tx2">
                  <a:lumMod val="60000"/>
                  <a:lumOff val="40000"/>
                </a:schemeClr>
              </a:solidFill>
            </a:rPr>
            <a:t>STEP1</a:t>
          </a:r>
        </a:p>
      </dsp:txBody>
      <dsp:txXfrm>
        <a:off x="591542" y="662348"/>
        <a:ext cx="1354038" cy="788670"/>
      </dsp:txXfrm>
    </dsp:sp>
    <dsp:sp modelId="{4377FEC5-06E6-46FE-991E-3F764B5E7389}">
      <dsp:nvSpPr>
        <dsp:cNvPr id="0" name=""/>
        <dsp:cNvSpPr/>
      </dsp:nvSpPr>
      <dsp:spPr>
        <a:xfrm>
          <a:off x="537195" y="861854"/>
          <a:ext cx="197167" cy="197167"/>
        </a:xfrm>
        <a:prstGeom prst="ellipse">
          <a:avLst/>
        </a:prstGeom>
        <a:solidFill>
          <a:schemeClr val="bg1">
            <a:lumMod val="75000"/>
          </a:schemeClr>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a:schemeClr val="lt1"/>
        </a:fontRef>
      </dsp:style>
    </dsp:sp>
    <dsp:sp modelId="{C887E1E4-AC07-4AC8-879D-9FEF29BEAE95}">
      <dsp:nvSpPr>
        <dsp:cNvPr id="0" name=""/>
        <dsp:cNvSpPr/>
      </dsp:nvSpPr>
      <dsp:spPr>
        <a:xfrm>
          <a:off x="2081025" y="529363"/>
          <a:ext cx="1354038" cy="788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lvl="0" algn="ctr" defTabSz="1066800">
            <a:lnSpc>
              <a:spcPct val="90000"/>
            </a:lnSpc>
            <a:spcBef>
              <a:spcPct val="0"/>
            </a:spcBef>
            <a:spcAft>
              <a:spcPct val="35000"/>
            </a:spcAft>
          </a:pPr>
          <a:r>
            <a:rPr lang="en-US" sz="2400" kern="1200" dirty="0">
              <a:solidFill>
                <a:schemeClr val="tx2">
                  <a:lumMod val="60000"/>
                  <a:lumOff val="40000"/>
                </a:schemeClr>
              </a:solidFill>
            </a:rPr>
            <a:t>STEP2</a:t>
          </a:r>
        </a:p>
      </dsp:txBody>
      <dsp:txXfrm>
        <a:off x="2081025" y="529363"/>
        <a:ext cx="1354038" cy="788670"/>
      </dsp:txXfrm>
    </dsp:sp>
    <dsp:sp modelId="{299FF1A2-0672-4037-A67A-ED9226165079}">
      <dsp:nvSpPr>
        <dsp:cNvPr id="0" name=""/>
        <dsp:cNvSpPr/>
      </dsp:nvSpPr>
      <dsp:spPr>
        <a:xfrm>
          <a:off x="2035134" y="870319"/>
          <a:ext cx="197167" cy="197167"/>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505A75-54E9-4A77-9C83-D74425BAA592}">
      <dsp:nvSpPr>
        <dsp:cNvPr id="0" name=""/>
        <dsp:cNvSpPr/>
      </dsp:nvSpPr>
      <dsp:spPr>
        <a:xfrm>
          <a:off x="3643329" y="665093"/>
          <a:ext cx="1354038" cy="788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en-US" sz="2400" kern="1200" dirty="0">
              <a:solidFill>
                <a:schemeClr val="tx2">
                  <a:lumMod val="60000"/>
                  <a:lumOff val="40000"/>
                </a:schemeClr>
              </a:solidFill>
            </a:rPr>
            <a:t>STEP3</a:t>
          </a:r>
        </a:p>
      </dsp:txBody>
      <dsp:txXfrm>
        <a:off x="3643329" y="665093"/>
        <a:ext cx="1354038" cy="788670"/>
      </dsp:txXfrm>
    </dsp:sp>
    <dsp:sp modelId="{4D475578-4818-496B-8F1F-4256B3F371DE}">
      <dsp:nvSpPr>
        <dsp:cNvPr id="0" name=""/>
        <dsp:cNvSpPr/>
      </dsp:nvSpPr>
      <dsp:spPr>
        <a:xfrm>
          <a:off x="3600810" y="870322"/>
          <a:ext cx="197167" cy="197167"/>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43CC4C-FF4F-43D4-9F0D-CAE752F12E7C}">
      <dsp:nvSpPr>
        <dsp:cNvPr id="0" name=""/>
        <dsp:cNvSpPr/>
      </dsp:nvSpPr>
      <dsp:spPr>
        <a:xfrm>
          <a:off x="0" y="591502"/>
          <a:ext cx="7770972" cy="788670"/>
        </a:xfrm>
        <a:prstGeom prst="notchedRightArrow">
          <a:avLst/>
        </a:prstGeom>
        <a:solidFill>
          <a:schemeClr val="tx2">
            <a:lumMod val="20000"/>
            <a:lumOff val="80000"/>
          </a:schemeClr>
        </a:solidFill>
        <a:ln>
          <a:noFill/>
        </a:ln>
        <a:effectLst/>
      </dsp:spPr>
      <dsp:style>
        <a:lnRef idx="0">
          <a:scrgbClr r="0" g="0" b="0"/>
        </a:lnRef>
        <a:fillRef idx="1">
          <a:scrgbClr r="0" g="0" b="0"/>
        </a:fillRef>
        <a:effectRef idx="0">
          <a:scrgbClr r="0" g="0" b="0"/>
        </a:effectRef>
        <a:fontRef idx="minor"/>
      </dsp:style>
    </dsp:sp>
    <dsp:sp modelId="{13591400-8908-4610-906C-43E02493E68A}">
      <dsp:nvSpPr>
        <dsp:cNvPr id="0" name=""/>
        <dsp:cNvSpPr/>
      </dsp:nvSpPr>
      <dsp:spPr>
        <a:xfrm>
          <a:off x="957823" y="1172397"/>
          <a:ext cx="2726126" cy="582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284480" numCol="1" spcCol="1270" anchor="b" anchorCtr="0">
          <a:noAutofit/>
        </a:bodyPr>
        <a:lstStyle/>
        <a:p>
          <a:pPr lvl="0" algn="ctr" defTabSz="1778000">
            <a:lnSpc>
              <a:spcPct val="90000"/>
            </a:lnSpc>
            <a:spcBef>
              <a:spcPct val="0"/>
            </a:spcBef>
            <a:spcAft>
              <a:spcPct val="35000"/>
            </a:spcAft>
          </a:pPr>
          <a:r>
            <a:rPr lang="en-US" sz="4000" b="1" kern="1200" dirty="0">
              <a:solidFill>
                <a:srgbClr val="FFC000"/>
              </a:solidFill>
            </a:rPr>
            <a:t>STEP1</a:t>
          </a:r>
        </a:p>
      </dsp:txBody>
      <dsp:txXfrm>
        <a:off x="957823" y="1172397"/>
        <a:ext cx="2726126" cy="582921"/>
      </dsp:txXfrm>
    </dsp:sp>
    <dsp:sp modelId="{2229ACF8-1B34-411A-AFE1-493C8DD8CECD}">
      <dsp:nvSpPr>
        <dsp:cNvPr id="0" name=""/>
        <dsp:cNvSpPr/>
      </dsp:nvSpPr>
      <dsp:spPr>
        <a:xfrm>
          <a:off x="702243" y="601418"/>
          <a:ext cx="731519" cy="731519"/>
        </a:xfrm>
        <a:prstGeom prst="ellipse">
          <a:avLst/>
        </a:prstGeom>
        <a:solidFill>
          <a:srgbClr val="FFC000"/>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a:schemeClr val="lt1"/>
        </a:fontRef>
      </dsp:style>
    </dsp:sp>
    <dsp:sp modelId="{511CC0FB-CC5F-4CD2-9492-6BEC45FC6EB8}">
      <dsp:nvSpPr>
        <dsp:cNvPr id="0" name=""/>
        <dsp:cNvSpPr/>
      </dsp:nvSpPr>
      <dsp:spPr>
        <a:xfrm>
          <a:off x="3343179" y="670795"/>
          <a:ext cx="1354038" cy="788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en-US" sz="2400" kern="1200" dirty="0">
              <a:solidFill>
                <a:schemeClr val="tx2">
                  <a:lumMod val="60000"/>
                  <a:lumOff val="40000"/>
                </a:schemeClr>
              </a:solidFill>
            </a:rPr>
            <a:t>STEP2</a:t>
          </a:r>
        </a:p>
      </dsp:txBody>
      <dsp:txXfrm>
        <a:off x="3343179" y="670795"/>
        <a:ext cx="1354038" cy="788670"/>
      </dsp:txXfrm>
    </dsp:sp>
    <dsp:sp modelId="{4377FEC5-06E6-46FE-991E-3F764B5E7389}">
      <dsp:nvSpPr>
        <dsp:cNvPr id="0" name=""/>
        <dsp:cNvSpPr/>
      </dsp:nvSpPr>
      <dsp:spPr>
        <a:xfrm>
          <a:off x="3305796" y="887253"/>
          <a:ext cx="197167" cy="197167"/>
        </a:xfrm>
        <a:prstGeom prst="ellipse">
          <a:avLst/>
        </a:prstGeom>
        <a:solidFill>
          <a:schemeClr val="bg1">
            <a:lumMod val="75000"/>
          </a:schemeClr>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a:schemeClr val="lt1"/>
        </a:fontRef>
      </dsp:style>
    </dsp:sp>
    <dsp:sp modelId="{C887E1E4-AC07-4AC8-879D-9FEF29BEAE95}">
      <dsp:nvSpPr>
        <dsp:cNvPr id="0" name=""/>
        <dsp:cNvSpPr/>
      </dsp:nvSpPr>
      <dsp:spPr>
        <a:xfrm>
          <a:off x="4824213" y="537833"/>
          <a:ext cx="1354038" cy="788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lvl="0" algn="ctr" defTabSz="1066800">
            <a:lnSpc>
              <a:spcPct val="90000"/>
            </a:lnSpc>
            <a:spcBef>
              <a:spcPct val="0"/>
            </a:spcBef>
            <a:spcAft>
              <a:spcPct val="35000"/>
            </a:spcAft>
          </a:pPr>
          <a:r>
            <a:rPr lang="en-US" sz="2400" kern="1200" dirty="0">
              <a:solidFill>
                <a:schemeClr val="tx2">
                  <a:lumMod val="60000"/>
                  <a:lumOff val="40000"/>
                </a:schemeClr>
              </a:solidFill>
            </a:rPr>
            <a:t>STEP3</a:t>
          </a:r>
        </a:p>
      </dsp:txBody>
      <dsp:txXfrm>
        <a:off x="4824213" y="537833"/>
        <a:ext cx="1354038" cy="788670"/>
      </dsp:txXfrm>
    </dsp:sp>
    <dsp:sp modelId="{299FF1A2-0672-4037-A67A-ED9226165079}">
      <dsp:nvSpPr>
        <dsp:cNvPr id="0" name=""/>
        <dsp:cNvSpPr/>
      </dsp:nvSpPr>
      <dsp:spPr>
        <a:xfrm>
          <a:off x="4795268" y="887253"/>
          <a:ext cx="197167" cy="197167"/>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505A75-54E9-4A77-9C83-D74425BAA592}">
      <dsp:nvSpPr>
        <dsp:cNvPr id="0" name=""/>
        <dsp:cNvSpPr/>
      </dsp:nvSpPr>
      <dsp:spPr>
        <a:xfrm>
          <a:off x="6234079" y="665085"/>
          <a:ext cx="1354038" cy="788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en-US" sz="2400" kern="1200" dirty="0">
              <a:solidFill>
                <a:schemeClr val="tx2">
                  <a:lumMod val="60000"/>
                  <a:lumOff val="40000"/>
                </a:schemeClr>
              </a:solidFill>
            </a:rPr>
            <a:t>STEP4</a:t>
          </a:r>
        </a:p>
      </dsp:txBody>
      <dsp:txXfrm>
        <a:off x="6234079" y="665085"/>
        <a:ext cx="1354038" cy="788670"/>
      </dsp:txXfrm>
    </dsp:sp>
    <dsp:sp modelId="{4D475578-4818-496B-8F1F-4256B3F371DE}">
      <dsp:nvSpPr>
        <dsp:cNvPr id="0" name=""/>
        <dsp:cNvSpPr/>
      </dsp:nvSpPr>
      <dsp:spPr>
        <a:xfrm>
          <a:off x="6217008" y="887253"/>
          <a:ext cx="197167" cy="197167"/>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43CC4C-FF4F-43D4-9F0D-CAE752F12E7C}">
      <dsp:nvSpPr>
        <dsp:cNvPr id="0" name=""/>
        <dsp:cNvSpPr/>
      </dsp:nvSpPr>
      <dsp:spPr>
        <a:xfrm>
          <a:off x="0" y="591502"/>
          <a:ext cx="7770972" cy="788670"/>
        </a:xfrm>
        <a:prstGeom prst="notchedRightArrow">
          <a:avLst/>
        </a:prstGeom>
        <a:solidFill>
          <a:schemeClr val="tx2">
            <a:lumMod val="20000"/>
            <a:lumOff val="80000"/>
          </a:schemeClr>
        </a:solidFill>
        <a:ln>
          <a:noFill/>
        </a:ln>
        <a:effectLst/>
      </dsp:spPr>
      <dsp:style>
        <a:lnRef idx="0">
          <a:scrgbClr r="0" g="0" b="0"/>
        </a:lnRef>
        <a:fillRef idx="1">
          <a:scrgbClr r="0" g="0" b="0"/>
        </a:fillRef>
        <a:effectRef idx="0">
          <a:scrgbClr r="0" g="0" b="0"/>
        </a:effectRef>
        <a:fontRef idx="minor"/>
      </dsp:style>
    </dsp:sp>
    <dsp:sp modelId="{13591400-8908-4610-906C-43E02493E68A}">
      <dsp:nvSpPr>
        <dsp:cNvPr id="0" name=""/>
        <dsp:cNvSpPr/>
      </dsp:nvSpPr>
      <dsp:spPr>
        <a:xfrm>
          <a:off x="957823" y="1172397"/>
          <a:ext cx="2726126" cy="582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284480" numCol="1" spcCol="1270" anchor="b" anchorCtr="0">
          <a:noAutofit/>
        </a:bodyPr>
        <a:lstStyle/>
        <a:p>
          <a:pPr lvl="0" algn="ctr" defTabSz="1778000">
            <a:lnSpc>
              <a:spcPct val="90000"/>
            </a:lnSpc>
            <a:spcBef>
              <a:spcPct val="0"/>
            </a:spcBef>
            <a:spcAft>
              <a:spcPct val="35000"/>
            </a:spcAft>
          </a:pPr>
          <a:r>
            <a:rPr lang="en-US" sz="4000" b="1" kern="1200" dirty="0">
              <a:solidFill>
                <a:srgbClr val="FFC000"/>
              </a:solidFill>
            </a:rPr>
            <a:t>STEP1</a:t>
          </a:r>
        </a:p>
      </dsp:txBody>
      <dsp:txXfrm>
        <a:off x="957823" y="1172397"/>
        <a:ext cx="2726126" cy="582921"/>
      </dsp:txXfrm>
    </dsp:sp>
    <dsp:sp modelId="{2229ACF8-1B34-411A-AFE1-493C8DD8CECD}">
      <dsp:nvSpPr>
        <dsp:cNvPr id="0" name=""/>
        <dsp:cNvSpPr/>
      </dsp:nvSpPr>
      <dsp:spPr>
        <a:xfrm>
          <a:off x="702243" y="601418"/>
          <a:ext cx="731519" cy="731519"/>
        </a:xfrm>
        <a:prstGeom prst="ellipse">
          <a:avLst/>
        </a:prstGeom>
        <a:solidFill>
          <a:srgbClr val="FFC000"/>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a:schemeClr val="lt1"/>
        </a:fontRef>
      </dsp:style>
    </dsp:sp>
    <dsp:sp modelId="{511CC0FB-CC5F-4CD2-9492-6BEC45FC6EB8}">
      <dsp:nvSpPr>
        <dsp:cNvPr id="0" name=""/>
        <dsp:cNvSpPr/>
      </dsp:nvSpPr>
      <dsp:spPr>
        <a:xfrm>
          <a:off x="3343179" y="670795"/>
          <a:ext cx="1354038" cy="788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en-US" sz="2400" kern="1200" dirty="0">
              <a:solidFill>
                <a:schemeClr val="tx2">
                  <a:lumMod val="60000"/>
                  <a:lumOff val="40000"/>
                </a:schemeClr>
              </a:solidFill>
            </a:rPr>
            <a:t>STEP2</a:t>
          </a:r>
        </a:p>
      </dsp:txBody>
      <dsp:txXfrm>
        <a:off x="3343179" y="670795"/>
        <a:ext cx="1354038" cy="788670"/>
      </dsp:txXfrm>
    </dsp:sp>
    <dsp:sp modelId="{4377FEC5-06E6-46FE-991E-3F764B5E7389}">
      <dsp:nvSpPr>
        <dsp:cNvPr id="0" name=""/>
        <dsp:cNvSpPr/>
      </dsp:nvSpPr>
      <dsp:spPr>
        <a:xfrm>
          <a:off x="3305796" y="887253"/>
          <a:ext cx="197167" cy="197167"/>
        </a:xfrm>
        <a:prstGeom prst="ellipse">
          <a:avLst/>
        </a:prstGeom>
        <a:solidFill>
          <a:schemeClr val="bg1">
            <a:lumMod val="75000"/>
          </a:schemeClr>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a:schemeClr val="lt1"/>
        </a:fontRef>
      </dsp:style>
    </dsp:sp>
    <dsp:sp modelId="{C887E1E4-AC07-4AC8-879D-9FEF29BEAE95}">
      <dsp:nvSpPr>
        <dsp:cNvPr id="0" name=""/>
        <dsp:cNvSpPr/>
      </dsp:nvSpPr>
      <dsp:spPr>
        <a:xfrm>
          <a:off x="4824213" y="537833"/>
          <a:ext cx="1354038" cy="788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lvl="0" algn="ctr" defTabSz="1066800">
            <a:lnSpc>
              <a:spcPct val="90000"/>
            </a:lnSpc>
            <a:spcBef>
              <a:spcPct val="0"/>
            </a:spcBef>
            <a:spcAft>
              <a:spcPct val="35000"/>
            </a:spcAft>
          </a:pPr>
          <a:r>
            <a:rPr lang="en-US" sz="2400" kern="1200" dirty="0">
              <a:solidFill>
                <a:schemeClr val="tx2">
                  <a:lumMod val="60000"/>
                  <a:lumOff val="40000"/>
                </a:schemeClr>
              </a:solidFill>
            </a:rPr>
            <a:t>STEP3</a:t>
          </a:r>
        </a:p>
      </dsp:txBody>
      <dsp:txXfrm>
        <a:off x="4824213" y="537833"/>
        <a:ext cx="1354038" cy="788670"/>
      </dsp:txXfrm>
    </dsp:sp>
    <dsp:sp modelId="{299FF1A2-0672-4037-A67A-ED9226165079}">
      <dsp:nvSpPr>
        <dsp:cNvPr id="0" name=""/>
        <dsp:cNvSpPr/>
      </dsp:nvSpPr>
      <dsp:spPr>
        <a:xfrm>
          <a:off x="4795268" y="887253"/>
          <a:ext cx="197167" cy="197167"/>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505A75-54E9-4A77-9C83-D74425BAA592}">
      <dsp:nvSpPr>
        <dsp:cNvPr id="0" name=""/>
        <dsp:cNvSpPr/>
      </dsp:nvSpPr>
      <dsp:spPr>
        <a:xfrm>
          <a:off x="6234079" y="665085"/>
          <a:ext cx="1354038" cy="788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en-US" sz="2400" kern="1200" dirty="0">
              <a:solidFill>
                <a:schemeClr val="tx2">
                  <a:lumMod val="60000"/>
                  <a:lumOff val="40000"/>
                </a:schemeClr>
              </a:solidFill>
            </a:rPr>
            <a:t>STEP4</a:t>
          </a:r>
        </a:p>
      </dsp:txBody>
      <dsp:txXfrm>
        <a:off x="6234079" y="665085"/>
        <a:ext cx="1354038" cy="788670"/>
      </dsp:txXfrm>
    </dsp:sp>
    <dsp:sp modelId="{4D475578-4818-496B-8F1F-4256B3F371DE}">
      <dsp:nvSpPr>
        <dsp:cNvPr id="0" name=""/>
        <dsp:cNvSpPr/>
      </dsp:nvSpPr>
      <dsp:spPr>
        <a:xfrm>
          <a:off x="6217008" y="887253"/>
          <a:ext cx="197167" cy="197167"/>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43CC4C-FF4F-43D4-9F0D-CAE752F12E7C}">
      <dsp:nvSpPr>
        <dsp:cNvPr id="0" name=""/>
        <dsp:cNvSpPr/>
      </dsp:nvSpPr>
      <dsp:spPr>
        <a:xfrm>
          <a:off x="0" y="591502"/>
          <a:ext cx="7770972" cy="788670"/>
        </a:xfrm>
        <a:prstGeom prst="notchedRightArrow">
          <a:avLst/>
        </a:prstGeom>
        <a:solidFill>
          <a:schemeClr val="tx2">
            <a:lumMod val="20000"/>
            <a:lumOff val="80000"/>
          </a:schemeClr>
        </a:solidFill>
        <a:ln>
          <a:noFill/>
        </a:ln>
        <a:effectLst/>
      </dsp:spPr>
      <dsp:style>
        <a:lnRef idx="0">
          <a:scrgbClr r="0" g="0" b="0"/>
        </a:lnRef>
        <a:fillRef idx="1">
          <a:scrgbClr r="0" g="0" b="0"/>
        </a:fillRef>
        <a:effectRef idx="0">
          <a:scrgbClr r="0" g="0" b="0"/>
        </a:effectRef>
        <a:fontRef idx="minor"/>
      </dsp:style>
    </dsp:sp>
    <dsp:sp modelId="{13591400-8908-4610-906C-43E02493E68A}">
      <dsp:nvSpPr>
        <dsp:cNvPr id="0" name=""/>
        <dsp:cNvSpPr/>
      </dsp:nvSpPr>
      <dsp:spPr>
        <a:xfrm>
          <a:off x="2380200" y="1172854"/>
          <a:ext cx="2726126" cy="582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284480" numCol="1" spcCol="1270" anchor="b" anchorCtr="0">
          <a:noAutofit/>
        </a:bodyPr>
        <a:lstStyle/>
        <a:p>
          <a:pPr lvl="0" algn="ctr" defTabSz="1778000">
            <a:lnSpc>
              <a:spcPct val="90000"/>
            </a:lnSpc>
            <a:spcBef>
              <a:spcPct val="0"/>
            </a:spcBef>
            <a:spcAft>
              <a:spcPct val="35000"/>
            </a:spcAft>
          </a:pPr>
          <a:r>
            <a:rPr lang="en-US" sz="4000" b="1" kern="1200" dirty="0">
              <a:solidFill>
                <a:srgbClr val="92D050"/>
              </a:solidFill>
            </a:rPr>
            <a:t>STEP2</a:t>
          </a:r>
        </a:p>
      </dsp:txBody>
      <dsp:txXfrm>
        <a:off x="2380200" y="1172854"/>
        <a:ext cx="2726126" cy="582921"/>
      </dsp:txXfrm>
    </dsp:sp>
    <dsp:sp modelId="{2229ACF8-1B34-411A-AFE1-493C8DD8CECD}">
      <dsp:nvSpPr>
        <dsp:cNvPr id="0" name=""/>
        <dsp:cNvSpPr/>
      </dsp:nvSpPr>
      <dsp:spPr>
        <a:xfrm>
          <a:off x="2073843" y="618352"/>
          <a:ext cx="731519" cy="731519"/>
        </a:xfrm>
        <a:prstGeom prst="ellipse">
          <a:avLst/>
        </a:prstGeom>
        <a:solidFill>
          <a:srgbClr val="92D050"/>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a:schemeClr val="lt1"/>
        </a:fontRef>
      </dsp:style>
    </dsp:sp>
    <dsp:sp modelId="{511CC0FB-CC5F-4CD2-9492-6BEC45FC6EB8}">
      <dsp:nvSpPr>
        <dsp:cNvPr id="0" name=""/>
        <dsp:cNvSpPr/>
      </dsp:nvSpPr>
      <dsp:spPr>
        <a:xfrm>
          <a:off x="591542" y="662348"/>
          <a:ext cx="1354038" cy="788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en-US" sz="2400" kern="1200" dirty="0">
              <a:solidFill>
                <a:schemeClr val="tx2">
                  <a:lumMod val="60000"/>
                  <a:lumOff val="40000"/>
                </a:schemeClr>
              </a:solidFill>
            </a:rPr>
            <a:t>STEP1</a:t>
          </a:r>
        </a:p>
      </dsp:txBody>
      <dsp:txXfrm>
        <a:off x="591542" y="662348"/>
        <a:ext cx="1354038" cy="788670"/>
      </dsp:txXfrm>
    </dsp:sp>
    <dsp:sp modelId="{4377FEC5-06E6-46FE-991E-3F764B5E7389}">
      <dsp:nvSpPr>
        <dsp:cNvPr id="0" name=""/>
        <dsp:cNvSpPr/>
      </dsp:nvSpPr>
      <dsp:spPr>
        <a:xfrm>
          <a:off x="537195" y="861854"/>
          <a:ext cx="197167" cy="197167"/>
        </a:xfrm>
        <a:prstGeom prst="ellipse">
          <a:avLst/>
        </a:prstGeom>
        <a:solidFill>
          <a:schemeClr val="bg1">
            <a:lumMod val="75000"/>
          </a:schemeClr>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a:schemeClr val="lt1"/>
        </a:fontRef>
      </dsp:style>
    </dsp:sp>
    <dsp:sp modelId="{C887E1E4-AC07-4AC8-879D-9FEF29BEAE95}">
      <dsp:nvSpPr>
        <dsp:cNvPr id="0" name=""/>
        <dsp:cNvSpPr/>
      </dsp:nvSpPr>
      <dsp:spPr>
        <a:xfrm>
          <a:off x="4824213" y="537833"/>
          <a:ext cx="1354038" cy="788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lvl="0" algn="ctr" defTabSz="1066800">
            <a:lnSpc>
              <a:spcPct val="90000"/>
            </a:lnSpc>
            <a:spcBef>
              <a:spcPct val="0"/>
            </a:spcBef>
            <a:spcAft>
              <a:spcPct val="35000"/>
            </a:spcAft>
          </a:pPr>
          <a:r>
            <a:rPr lang="en-US" sz="2400" kern="1200" dirty="0">
              <a:solidFill>
                <a:schemeClr val="tx2">
                  <a:lumMod val="60000"/>
                  <a:lumOff val="40000"/>
                </a:schemeClr>
              </a:solidFill>
            </a:rPr>
            <a:t>STEP3</a:t>
          </a:r>
        </a:p>
      </dsp:txBody>
      <dsp:txXfrm>
        <a:off x="4824213" y="537833"/>
        <a:ext cx="1354038" cy="788670"/>
      </dsp:txXfrm>
    </dsp:sp>
    <dsp:sp modelId="{299FF1A2-0672-4037-A67A-ED9226165079}">
      <dsp:nvSpPr>
        <dsp:cNvPr id="0" name=""/>
        <dsp:cNvSpPr/>
      </dsp:nvSpPr>
      <dsp:spPr>
        <a:xfrm>
          <a:off x="4795268" y="887253"/>
          <a:ext cx="197167" cy="197167"/>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505A75-54E9-4A77-9C83-D74425BAA592}">
      <dsp:nvSpPr>
        <dsp:cNvPr id="0" name=""/>
        <dsp:cNvSpPr/>
      </dsp:nvSpPr>
      <dsp:spPr>
        <a:xfrm>
          <a:off x="6234079" y="665085"/>
          <a:ext cx="1354038" cy="788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en-US" sz="2400" kern="1200" dirty="0">
              <a:solidFill>
                <a:schemeClr val="tx2">
                  <a:lumMod val="60000"/>
                  <a:lumOff val="40000"/>
                </a:schemeClr>
              </a:solidFill>
            </a:rPr>
            <a:t>STEP4</a:t>
          </a:r>
        </a:p>
      </dsp:txBody>
      <dsp:txXfrm>
        <a:off x="6234079" y="665085"/>
        <a:ext cx="1354038" cy="788670"/>
      </dsp:txXfrm>
    </dsp:sp>
    <dsp:sp modelId="{4D475578-4818-496B-8F1F-4256B3F371DE}">
      <dsp:nvSpPr>
        <dsp:cNvPr id="0" name=""/>
        <dsp:cNvSpPr/>
      </dsp:nvSpPr>
      <dsp:spPr>
        <a:xfrm>
          <a:off x="6217008" y="887253"/>
          <a:ext cx="197167" cy="197167"/>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B2AB09-BED5-DD4A-A003-4EA9DAC4E07F}">
      <dsp:nvSpPr>
        <dsp:cNvPr id="0" name=""/>
        <dsp:cNvSpPr/>
      </dsp:nvSpPr>
      <dsp:spPr>
        <a:xfrm>
          <a:off x="0" y="1589114"/>
          <a:ext cx="3019862" cy="521582"/>
        </a:xfrm>
        <a:prstGeom prst="rect">
          <a:avLst/>
        </a:prstGeom>
        <a:gradFill rotWithShape="0">
          <a:gsLst>
            <a:gs pos="0">
              <a:schemeClr val="accent3"/>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kern="1200" dirty="0"/>
            <a:t>Min-Max </a:t>
          </a:r>
          <a:r>
            <a:rPr lang="en-US" altLang="zh-CN" sz="1900" kern="1200" dirty="0"/>
            <a:t>n</a:t>
          </a:r>
          <a:r>
            <a:rPr lang="en-US" sz="1900" kern="1200" dirty="0"/>
            <a:t>ormalization</a:t>
          </a:r>
        </a:p>
      </dsp:txBody>
      <dsp:txXfrm>
        <a:off x="0" y="1589114"/>
        <a:ext cx="3019862" cy="521582"/>
      </dsp:txXfrm>
    </dsp:sp>
    <dsp:sp modelId="{10D9E4BA-F3C1-444D-83D7-5AB50C6DE18E}">
      <dsp:nvSpPr>
        <dsp:cNvPr id="0" name=""/>
        <dsp:cNvSpPr/>
      </dsp:nvSpPr>
      <dsp:spPr>
        <a:xfrm rot="10800000">
          <a:off x="0" y="794744"/>
          <a:ext cx="3019862" cy="802194"/>
        </a:xfrm>
        <a:prstGeom prst="upArrowCallout">
          <a:avLst/>
        </a:prstGeom>
        <a:gradFill rotWithShape="0">
          <a:gsLst>
            <a:gs pos="0">
              <a:schemeClr val="accent3"/>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altLang="zh-CN" sz="1900" kern="1200" dirty="0"/>
            <a:t>Median</a:t>
          </a:r>
          <a:r>
            <a:rPr lang="zh-CN" altLang="en-US" sz="1900" kern="1200" dirty="0"/>
            <a:t> </a:t>
          </a:r>
          <a:r>
            <a:rPr lang="en-US" altLang="zh-CN" sz="1900" kern="1200" dirty="0"/>
            <a:t>for</a:t>
          </a:r>
          <a:r>
            <a:rPr lang="zh-CN" altLang="en-US" sz="1900" kern="1200" dirty="0"/>
            <a:t> </a:t>
          </a:r>
          <a:r>
            <a:rPr lang="en-US" sz="1900" kern="1200" dirty="0"/>
            <a:t>missing data</a:t>
          </a:r>
        </a:p>
      </dsp:txBody>
      <dsp:txXfrm rot="10800000">
        <a:off x="0" y="794744"/>
        <a:ext cx="3019862" cy="521242"/>
      </dsp:txXfrm>
    </dsp:sp>
    <dsp:sp modelId="{CCA492B5-D09D-1440-A82E-A614DE4F13C7}">
      <dsp:nvSpPr>
        <dsp:cNvPr id="0" name=""/>
        <dsp:cNvSpPr/>
      </dsp:nvSpPr>
      <dsp:spPr>
        <a:xfrm rot="10800000">
          <a:off x="0" y="373"/>
          <a:ext cx="3019862" cy="802194"/>
        </a:xfrm>
        <a:prstGeom prst="upArrowCallout">
          <a:avLst/>
        </a:prstGeom>
        <a:gradFill rotWithShape="0">
          <a:gsLst>
            <a:gs pos="0">
              <a:schemeClr val="accent3"/>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kern="1200" dirty="0"/>
            <a:t>Delete </a:t>
          </a:r>
          <a:r>
            <a:rPr lang="en-US" altLang="zh-CN" sz="1900" kern="1200" dirty="0"/>
            <a:t>empty</a:t>
          </a:r>
          <a:r>
            <a:rPr lang="zh-CN" altLang="en-US" sz="1900" kern="1200" dirty="0"/>
            <a:t> </a:t>
          </a:r>
          <a:r>
            <a:rPr lang="en-US" altLang="zh-CN" sz="1900" kern="1200" dirty="0"/>
            <a:t>response</a:t>
          </a:r>
          <a:endParaRPr lang="en-US" sz="1900" kern="1200" dirty="0"/>
        </a:p>
      </dsp:txBody>
      <dsp:txXfrm rot="10800000">
        <a:off x="0" y="373"/>
        <a:ext cx="3019862" cy="5212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B2AB09-BED5-DD4A-A003-4EA9DAC4E07F}">
      <dsp:nvSpPr>
        <dsp:cNvPr id="0" name=""/>
        <dsp:cNvSpPr/>
      </dsp:nvSpPr>
      <dsp:spPr>
        <a:xfrm>
          <a:off x="0" y="1589114"/>
          <a:ext cx="3019862" cy="521582"/>
        </a:xfrm>
        <a:prstGeom prst="rect">
          <a:avLst/>
        </a:prstGeom>
        <a:gradFill rotWithShape="0">
          <a:gsLst>
            <a:gs pos="0">
              <a:schemeClr val="accent5"/>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kern="1200" dirty="0"/>
            <a:t>Digital words Removal</a:t>
          </a:r>
        </a:p>
      </dsp:txBody>
      <dsp:txXfrm>
        <a:off x="0" y="1589114"/>
        <a:ext cx="3019862" cy="521582"/>
      </dsp:txXfrm>
    </dsp:sp>
    <dsp:sp modelId="{10D9E4BA-F3C1-444D-83D7-5AB50C6DE18E}">
      <dsp:nvSpPr>
        <dsp:cNvPr id="0" name=""/>
        <dsp:cNvSpPr/>
      </dsp:nvSpPr>
      <dsp:spPr>
        <a:xfrm rot="10800000">
          <a:off x="0" y="794744"/>
          <a:ext cx="3019862" cy="802194"/>
        </a:xfrm>
        <a:prstGeom prst="upArrowCallout">
          <a:avLst/>
        </a:prstGeom>
        <a:gradFill rotWithShape="0">
          <a:gsLst>
            <a:gs pos="0">
              <a:schemeClr val="accent5"/>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kern="1200" dirty="0" err="1"/>
            <a:t>Stopwords</a:t>
          </a:r>
          <a:r>
            <a:rPr lang="en-US" sz="1900" kern="1200" dirty="0"/>
            <a:t> Removal</a:t>
          </a:r>
        </a:p>
      </dsp:txBody>
      <dsp:txXfrm rot="10800000">
        <a:off x="0" y="794744"/>
        <a:ext cx="3019862" cy="521242"/>
      </dsp:txXfrm>
    </dsp:sp>
    <dsp:sp modelId="{CCA492B5-D09D-1440-A82E-A614DE4F13C7}">
      <dsp:nvSpPr>
        <dsp:cNvPr id="0" name=""/>
        <dsp:cNvSpPr/>
      </dsp:nvSpPr>
      <dsp:spPr>
        <a:xfrm rot="10800000">
          <a:off x="0" y="373"/>
          <a:ext cx="3019862" cy="802194"/>
        </a:xfrm>
        <a:prstGeom prst="upArrowCallout">
          <a:avLst/>
        </a:prstGeom>
        <a:gradFill rotWithShape="0">
          <a:gsLst>
            <a:gs pos="0">
              <a:schemeClr val="accent5"/>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kern="1200" dirty="0"/>
            <a:t>Punctuations Removal</a:t>
          </a:r>
        </a:p>
      </dsp:txBody>
      <dsp:txXfrm rot="10800000">
        <a:off x="0" y="373"/>
        <a:ext cx="3019862" cy="5212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43CC4C-FF4F-43D4-9F0D-CAE752F12E7C}">
      <dsp:nvSpPr>
        <dsp:cNvPr id="0" name=""/>
        <dsp:cNvSpPr/>
      </dsp:nvSpPr>
      <dsp:spPr>
        <a:xfrm>
          <a:off x="0" y="591502"/>
          <a:ext cx="7770972" cy="788670"/>
        </a:xfrm>
        <a:prstGeom prst="notchedRightArrow">
          <a:avLst/>
        </a:prstGeom>
        <a:solidFill>
          <a:schemeClr val="tx2">
            <a:lumMod val="20000"/>
            <a:lumOff val="80000"/>
          </a:schemeClr>
        </a:solidFill>
        <a:ln>
          <a:noFill/>
        </a:ln>
        <a:effectLst/>
      </dsp:spPr>
      <dsp:style>
        <a:lnRef idx="0">
          <a:scrgbClr r="0" g="0" b="0"/>
        </a:lnRef>
        <a:fillRef idx="1">
          <a:scrgbClr r="0" g="0" b="0"/>
        </a:fillRef>
        <a:effectRef idx="0">
          <a:scrgbClr r="0" g="0" b="0"/>
        </a:effectRef>
        <a:fontRef idx="minor"/>
      </dsp:style>
    </dsp:sp>
    <dsp:sp modelId="{13591400-8908-4610-906C-43E02493E68A}">
      <dsp:nvSpPr>
        <dsp:cNvPr id="0" name=""/>
        <dsp:cNvSpPr/>
      </dsp:nvSpPr>
      <dsp:spPr>
        <a:xfrm>
          <a:off x="2380200" y="1172854"/>
          <a:ext cx="2726126" cy="582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284480" numCol="1" spcCol="1270" anchor="b" anchorCtr="0">
          <a:noAutofit/>
        </a:bodyPr>
        <a:lstStyle/>
        <a:p>
          <a:pPr lvl="0" algn="ctr" defTabSz="1778000">
            <a:lnSpc>
              <a:spcPct val="90000"/>
            </a:lnSpc>
            <a:spcBef>
              <a:spcPct val="0"/>
            </a:spcBef>
            <a:spcAft>
              <a:spcPct val="35000"/>
            </a:spcAft>
          </a:pPr>
          <a:r>
            <a:rPr lang="en-US" sz="4000" b="1" kern="1200" dirty="0">
              <a:solidFill>
                <a:srgbClr val="92D050"/>
              </a:solidFill>
            </a:rPr>
            <a:t>STEP2</a:t>
          </a:r>
        </a:p>
      </dsp:txBody>
      <dsp:txXfrm>
        <a:off x="2380200" y="1172854"/>
        <a:ext cx="2726126" cy="582921"/>
      </dsp:txXfrm>
    </dsp:sp>
    <dsp:sp modelId="{2229ACF8-1B34-411A-AFE1-493C8DD8CECD}">
      <dsp:nvSpPr>
        <dsp:cNvPr id="0" name=""/>
        <dsp:cNvSpPr/>
      </dsp:nvSpPr>
      <dsp:spPr>
        <a:xfrm>
          <a:off x="2073843" y="618352"/>
          <a:ext cx="731519" cy="731519"/>
        </a:xfrm>
        <a:prstGeom prst="ellipse">
          <a:avLst/>
        </a:prstGeom>
        <a:solidFill>
          <a:srgbClr val="92D050"/>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a:schemeClr val="lt1"/>
        </a:fontRef>
      </dsp:style>
    </dsp:sp>
    <dsp:sp modelId="{511CC0FB-CC5F-4CD2-9492-6BEC45FC6EB8}">
      <dsp:nvSpPr>
        <dsp:cNvPr id="0" name=""/>
        <dsp:cNvSpPr/>
      </dsp:nvSpPr>
      <dsp:spPr>
        <a:xfrm>
          <a:off x="591542" y="662348"/>
          <a:ext cx="1354038" cy="788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en-US" sz="2400" kern="1200" dirty="0">
              <a:solidFill>
                <a:schemeClr val="tx2">
                  <a:lumMod val="60000"/>
                  <a:lumOff val="40000"/>
                </a:schemeClr>
              </a:solidFill>
            </a:rPr>
            <a:t>STEP1</a:t>
          </a:r>
        </a:p>
      </dsp:txBody>
      <dsp:txXfrm>
        <a:off x="591542" y="662348"/>
        <a:ext cx="1354038" cy="788670"/>
      </dsp:txXfrm>
    </dsp:sp>
    <dsp:sp modelId="{4377FEC5-06E6-46FE-991E-3F764B5E7389}">
      <dsp:nvSpPr>
        <dsp:cNvPr id="0" name=""/>
        <dsp:cNvSpPr/>
      </dsp:nvSpPr>
      <dsp:spPr>
        <a:xfrm>
          <a:off x="537195" y="861854"/>
          <a:ext cx="197167" cy="197167"/>
        </a:xfrm>
        <a:prstGeom prst="ellipse">
          <a:avLst/>
        </a:prstGeom>
        <a:solidFill>
          <a:schemeClr val="bg1">
            <a:lumMod val="75000"/>
          </a:schemeClr>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a:schemeClr val="lt1"/>
        </a:fontRef>
      </dsp:style>
    </dsp:sp>
    <dsp:sp modelId="{C887E1E4-AC07-4AC8-879D-9FEF29BEAE95}">
      <dsp:nvSpPr>
        <dsp:cNvPr id="0" name=""/>
        <dsp:cNvSpPr/>
      </dsp:nvSpPr>
      <dsp:spPr>
        <a:xfrm>
          <a:off x="4824213" y="537833"/>
          <a:ext cx="1354038" cy="788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lvl="0" algn="ctr" defTabSz="1066800">
            <a:lnSpc>
              <a:spcPct val="90000"/>
            </a:lnSpc>
            <a:spcBef>
              <a:spcPct val="0"/>
            </a:spcBef>
            <a:spcAft>
              <a:spcPct val="35000"/>
            </a:spcAft>
          </a:pPr>
          <a:r>
            <a:rPr lang="en-US" sz="2400" kern="1200" dirty="0">
              <a:solidFill>
                <a:schemeClr val="tx2">
                  <a:lumMod val="60000"/>
                  <a:lumOff val="40000"/>
                </a:schemeClr>
              </a:solidFill>
            </a:rPr>
            <a:t>STEP3</a:t>
          </a:r>
        </a:p>
      </dsp:txBody>
      <dsp:txXfrm>
        <a:off x="4824213" y="537833"/>
        <a:ext cx="1354038" cy="788670"/>
      </dsp:txXfrm>
    </dsp:sp>
    <dsp:sp modelId="{299FF1A2-0672-4037-A67A-ED9226165079}">
      <dsp:nvSpPr>
        <dsp:cNvPr id="0" name=""/>
        <dsp:cNvSpPr/>
      </dsp:nvSpPr>
      <dsp:spPr>
        <a:xfrm>
          <a:off x="4795268" y="887253"/>
          <a:ext cx="197167" cy="197167"/>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505A75-54E9-4A77-9C83-D74425BAA592}">
      <dsp:nvSpPr>
        <dsp:cNvPr id="0" name=""/>
        <dsp:cNvSpPr/>
      </dsp:nvSpPr>
      <dsp:spPr>
        <a:xfrm>
          <a:off x="6234079" y="665085"/>
          <a:ext cx="1354038" cy="788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en-US" sz="2400" kern="1200" dirty="0">
              <a:solidFill>
                <a:schemeClr val="tx2">
                  <a:lumMod val="60000"/>
                  <a:lumOff val="40000"/>
                </a:schemeClr>
              </a:solidFill>
            </a:rPr>
            <a:t>STEP4</a:t>
          </a:r>
        </a:p>
      </dsp:txBody>
      <dsp:txXfrm>
        <a:off x="6234079" y="665085"/>
        <a:ext cx="1354038" cy="788670"/>
      </dsp:txXfrm>
    </dsp:sp>
    <dsp:sp modelId="{4D475578-4818-496B-8F1F-4256B3F371DE}">
      <dsp:nvSpPr>
        <dsp:cNvPr id="0" name=""/>
        <dsp:cNvSpPr/>
      </dsp:nvSpPr>
      <dsp:spPr>
        <a:xfrm>
          <a:off x="6217008" y="887253"/>
          <a:ext cx="197167" cy="197167"/>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43CC4C-FF4F-43D4-9F0D-CAE752F12E7C}">
      <dsp:nvSpPr>
        <dsp:cNvPr id="0" name=""/>
        <dsp:cNvSpPr/>
      </dsp:nvSpPr>
      <dsp:spPr>
        <a:xfrm>
          <a:off x="0" y="591502"/>
          <a:ext cx="7770972" cy="788670"/>
        </a:xfrm>
        <a:prstGeom prst="notchedRightArrow">
          <a:avLst/>
        </a:prstGeom>
        <a:solidFill>
          <a:schemeClr val="tx2">
            <a:lumMod val="20000"/>
            <a:lumOff val="80000"/>
          </a:schemeClr>
        </a:solidFill>
        <a:ln>
          <a:noFill/>
        </a:ln>
        <a:effectLst/>
      </dsp:spPr>
      <dsp:style>
        <a:lnRef idx="0">
          <a:scrgbClr r="0" g="0" b="0"/>
        </a:lnRef>
        <a:fillRef idx="1">
          <a:scrgbClr r="0" g="0" b="0"/>
        </a:fillRef>
        <a:effectRef idx="0">
          <a:scrgbClr r="0" g="0" b="0"/>
        </a:effectRef>
        <a:fontRef idx="minor"/>
      </dsp:style>
    </dsp:sp>
    <dsp:sp modelId="{13591400-8908-4610-906C-43E02493E68A}">
      <dsp:nvSpPr>
        <dsp:cNvPr id="0" name=""/>
        <dsp:cNvSpPr/>
      </dsp:nvSpPr>
      <dsp:spPr>
        <a:xfrm>
          <a:off x="3819530" y="1181348"/>
          <a:ext cx="2726126" cy="582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284480" numCol="1" spcCol="1270" anchor="b" anchorCtr="0">
          <a:noAutofit/>
        </a:bodyPr>
        <a:lstStyle/>
        <a:p>
          <a:pPr lvl="0" algn="ctr" defTabSz="1778000">
            <a:lnSpc>
              <a:spcPct val="90000"/>
            </a:lnSpc>
            <a:spcBef>
              <a:spcPct val="0"/>
            </a:spcBef>
            <a:spcAft>
              <a:spcPct val="35000"/>
            </a:spcAft>
          </a:pPr>
          <a:r>
            <a:rPr lang="en-US" sz="4000" b="1" kern="1200" dirty="0">
              <a:solidFill>
                <a:srgbClr val="00B0F0"/>
              </a:solidFill>
            </a:rPr>
            <a:t>STEP3</a:t>
          </a:r>
        </a:p>
      </dsp:txBody>
      <dsp:txXfrm>
        <a:off x="3819530" y="1181348"/>
        <a:ext cx="2726126" cy="582921"/>
      </dsp:txXfrm>
    </dsp:sp>
    <dsp:sp modelId="{2229ACF8-1B34-411A-AFE1-493C8DD8CECD}">
      <dsp:nvSpPr>
        <dsp:cNvPr id="0" name=""/>
        <dsp:cNvSpPr/>
      </dsp:nvSpPr>
      <dsp:spPr>
        <a:xfrm>
          <a:off x="3580909" y="635285"/>
          <a:ext cx="731519" cy="731519"/>
        </a:xfrm>
        <a:prstGeom prst="ellipse">
          <a:avLst/>
        </a:prstGeom>
        <a:solidFill>
          <a:srgbClr val="00B0F0"/>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a:schemeClr val="lt1"/>
        </a:fontRef>
      </dsp:style>
    </dsp:sp>
    <dsp:sp modelId="{511CC0FB-CC5F-4CD2-9492-6BEC45FC6EB8}">
      <dsp:nvSpPr>
        <dsp:cNvPr id="0" name=""/>
        <dsp:cNvSpPr/>
      </dsp:nvSpPr>
      <dsp:spPr>
        <a:xfrm>
          <a:off x="591542" y="662348"/>
          <a:ext cx="1354038" cy="788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en-US" sz="2400" kern="1200" dirty="0">
              <a:solidFill>
                <a:schemeClr val="tx2">
                  <a:lumMod val="60000"/>
                  <a:lumOff val="40000"/>
                </a:schemeClr>
              </a:solidFill>
            </a:rPr>
            <a:t>STEP1</a:t>
          </a:r>
        </a:p>
      </dsp:txBody>
      <dsp:txXfrm>
        <a:off x="591542" y="662348"/>
        <a:ext cx="1354038" cy="788670"/>
      </dsp:txXfrm>
    </dsp:sp>
    <dsp:sp modelId="{4377FEC5-06E6-46FE-991E-3F764B5E7389}">
      <dsp:nvSpPr>
        <dsp:cNvPr id="0" name=""/>
        <dsp:cNvSpPr/>
      </dsp:nvSpPr>
      <dsp:spPr>
        <a:xfrm>
          <a:off x="537195" y="861854"/>
          <a:ext cx="197167" cy="197167"/>
        </a:xfrm>
        <a:prstGeom prst="ellipse">
          <a:avLst/>
        </a:prstGeom>
        <a:solidFill>
          <a:schemeClr val="bg1">
            <a:lumMod val="75000"/>
          </a:schemeClr>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a:schemeClr val="lt1"/>
        </a:fontRef>
      </dsp:style>
    </dsp:sp>
    <dsp:sp modelId="{C887E1E4-AC07-4AC8-879D-9FEF29BEAE95}">
      <dsp:nvSpPr>
        <dsp:cNvPr id="0" name=""/>
        <dsp:cNvSpPr/>
      </dsp:nvSpPr>
      <dsp:spPr>
        <a:xfrm>
          <a:off x="2081025" y="529363"/>
          <a:ext cx="1354038" cy="788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lvl="0" algn="ctr" defTabSz="1066800">
            <a:lnSpc>
              <a:spcPct val="90000"/>
            </a:lnSpc>
            <a:spcBef>
              <a:spcPct val="0"/>
            </a:spcBef>
            <a:spcAft>
              <a:spcPct val="35000"/>
            </a:spcAft>
          </a:pPr>
          <a:r>
            <a:rPr lang="en-US" sz="2400" kern="1200" dirty="0">
              <a:solidFill>
                <a:schemeClr val="tx2">
                  <a:lumMod val="60000"/>
                  <a:lumOff val="40000"/>
                </a:schemeClr>
              </a:solidFill>
            </a:rPr>
            <a:t>STEP2</a:t>
          </a:r>
        </a:p>
      </dsp:txBody>
      <dsp:txXfrm>
        <a:off x="2081025" y="529363"/>
        <a:ext cx="1354038" cy="788670"/>
      </dsp:txXfrm>
    </dsp:sp>
    <dsp:sp modelId="{299FF1A2-0672-4037-A67A-ED9226165079}">
      <dsp:nvSpPr>
        <dsp:cNvPr id="0" name=""/>
        <dsp:cNvSpPr/>
      </dsp:nvSpPr>
      <dsp:spPr>
        <a:xfrm>
          <a:off x="2035134" y="870319"/>
          <a:ext cx="197167" cy="197167"/>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505A75-54E9-4A77-9C83-D74425BAA592}">
      <dsp:nvSpPr>
        <dsp:cNvPr id="0" name=""/>
        <dsp:cNvSpPr/>
      </dsp:nvSpPr>
      <dsp:spPr>
        <a:xfrm>
          <a:off x="6234079" y="665085"/>
          <a:ext cx="1354038" cy="788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en-US" sz="2400" kern="1200" dirty="0">
              <a:solidFill>
                <a:schemeClr val="tx2">
                  <a:lumMod val="60000"/>
                  <a:lumOff val="40000"/>
                </a:schemeClr>
              </a:solidFill>
            </a:rPr>
            <a:t>STEP4</a:t>
          </a:r>
        </a:p>
      </dsp:txBody>
      <dsp:txXfrm>
        <a:off x="6234079" y="665085"/>
        <a:ext cx="1354038" cy="788670"/>
      </dsp:txXfrm>
    </dsp:sp>
    <dsp:sp modelId="{4D475578-4818-496B-8F1F-4256B3F371DE}">
      <dsp:nvSpPr>
        <dsp:cNvPr id="0" name=""/>
        <dsp:cNvSpPr/>
      </dsp:nvSpPr>
      <dsp:spPr>
        <a:xfrm>
          <a:off x="6217008" y="887253"/>
          <a:ext cx="197167" cy="197167"/>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43CC4C-FF4F-43D4-9F0D-CAE752F12E7C}">
      <dsp:nvSpPr>
        <dsp:cNvPr id="0" name=""/>
        <dsp:cNvSpPr/>
      </dsp:nvSpPr>
      <dsp:spPr>
        <a:xfrm>
          <a:off x="0" y="591502"/>
          <a:ext cx="7770972" cy="788670"/>
        </a:xfrm>
        <a:prstGeom prst="notchedRightArrow">
          <a:avLst/>
        </a:prstGeom>
        <a:solidFill>
          <a:schemeClr val="tx2">
            <a:lumMod val="20000"/>
            <a:lumOff val="80000"/>
          </a:schemeClr>
        </a:solidFill>
        <a:ln>
          <a:noFill/>
        </a:ln>
        <a:effectLst/>
      </dsp:spPr>
      <dsp:style>
        <a:lnRef idx="0">
          <a:scrgbClr r="0" g="0" b="0"/>
        </a:lnRef>
        <a:fillRef idx="1">
          <a:scrgbClr r="0" g="0" b="0"/>
        </a:fillRef>
        <a:effectRef idx="0">
          <a:scrgbClr r="0" g="0" b="0"/>
        </a:effectRef>
        <a:fontRef idx="minor"/>
      </dsp:style>
    </dsp:sp>
    <dsp:sp modelId="{13591400-8908-4610-906C-43E02493E68A}">
      <dsp:nvSpPr>
        <dsp:cNvPr id="0" name=""/>
        <dsp:cNvSpPr/>
      </dsp:nvSpPr>
      <dsp:spPr>
        <a:xfrm>
          <a:off x="3819530" y="1181348"/>
          <a:ext cx="2726126" cy="582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284480" numCol="1" spcCol="1270" anchor="b" anchorCtr="0">
          <a:noAutofit/>
        </a:bodyPr>
        <a:lstStyle/>
        <a:p>
          <a:pPr lvl="0" algn="ctr" defTabSz="1778000">
            <a:lnSpc>
              <a:spcPct val="90000"/>
            </a:lnSpc>
            <a:spcBef>
              <a:spcPct val="0"/>
            </a:spcBef>
            <a:spcAft>
              <a:spcPct val="35000"/>
            </a:spcAft>
          </a:pPr>
          <a:r>
            <a:rPr lang="en-US" sz="4000" b="1" kern="1200" dirty="0">
              <a:solidFill>
                <a:srgbClr val="00B0F0"/>
              </a:solidFill>
            </a:rPr>
            <a:t>STEP3</a:t>
          </a:r>
        </a:p>
      </dsp:txBody>
      <dsp:txXfrm>
        <a:off x="3819530" y="1181348"/>
        <a:ext cx="2726126" cy="582921"/>
      </dsp:txXfrm>
    </dsp:sp>
    <dsp:sp modelId="{2229ACF8-1B34-411A-AFE1-493C8DD8CECD}">
      <dsp:nvSpPr>
        <dsp:cNvPr id="0" name=""/>
        <dsp:cNvSpPr/>
      </dsp:nvSpPr>
      <dsp:spPr>
        <a:xfrm>
          <a:off x="3580909" y="635285"/>
          <a:ext cx="731519" cy="731519"/>
        </a:xfrm>
        <a:prstGeom prst="ellipse">
          <a:avLst/>
        </a:prstGeom>
        <a:solidFill>
          <a:srgbClr val="00B0F0"/>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a:schemeClr val="lt1"/>
        </a:fontRef>
      </dsp:style>
    </dsp:sp>
    <dsp:sp modelId="{511CC0FB-CC5F-4CD2-9492-6BEC45FC6EB8}">
      <dsp:nvSpPr>
        <dsp:cNvPr id="0" name=""/>
        <dsp:cNvSpPr/>
      </dsp:nvSpPr>
      <dsp:spPr>
        <a:xfrm>
          <a:off x="591542" y="662348"/>
          <a:ext cx="1354038" cy="788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en-US" sz="2400" kern="1200" dirty="0">
              <a:solidFill>
                <a:schemeClr val="tx2">
                  <a:lumMod val="60000"/>
                  <a:lumOff val="40000"/>
                </a:schemeClr>
              </a:solidFill>
            </a:rPr>
            <a:t>STEP1</a:t>
          </a:r>
        </a:p>
      </dsp:txBody>
      <dsp:txXfrm>
        <a:off x="591542" y="662348"/>
        <a:ext cx="1354038" cy="788670"/>
      </dsp:txXfrm>
    </dsp:sp>
    <dsp:sp modelId="{4377FEC5-06E6-46FE-991E-3F764B5E7389}">
      <dsp:nvSpPr>
        <dsp:cNvPr id="0" name=""/>
        <dsp:cNvSpPr/>
      </dsp:nvSpPr>
      <dsp:spPr>
        <a:xfrm>
          <a:off x="537195" y="861854"/>
          <a:ext cx="197167" cy="197167"/>
        </a:xfrm>
        <a:prstGeom prst="ellipse">
          <a:avLst/>
        </a:prstGeom>
        <a:solidFill>
          <a:schemeClr val="bg1">
            <a:lumMod val="75000"/>
          </a:schemeClr>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a:schemeClr val="lt1"/>
        </a:fontRef>
      </dsp:style>
    </dsp:sp>
    <dsp:sp modelId="{C887E1E4-AC07-4AC8-879D-9FEF29BEAE95}">
      <dsp:nvSpPr>
        <dsp:cNvPr id="0" name=""/>
        <dsp:cNvSpPr/>
      </dsp:nvSpPr>
      <dsp:spPr>
        <a:xfrm>
          <a:off x="2081025" y="529363"/>
          <a:ext cx="1354038" cy="788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lvl="0" algn="ctr" defTabSz="1066800">
            <a:lnSpc>
              <a:spcPct val="90000"/>
            </a:lnSpc>
            <a:spcBef>
              <a:spcPct val="0"/>
            </a:spcBef>
            <a:spcAft>
              <a:spcPct val="35000"/>
            </a:spcAft>
          </a:pPr>
          <a:r>
            <a:rPr lang="en-US" sz="2400" kern="1200" dirty="0">
              <a:solidFill>
                <a:schemeClr val="tx2">
                  <a:lumMod val="60000"/>
                  <a:lumOff val="40000"/>
                </a:schemeClr>
              </a:solidFill>
            </a:rPr>
            <a:t>STEP2</a:t>
          </a:r>
        </a:p>
      </dsp:txBody>
      <dsp:txXfrm>
        <a:off x="2081025" y="529363"/>
        <a:ext cx="1354038" cy="788670"/>
      </dsp:txXfrm>
    </dsp:sp>
    <dsp:sp modelId="{299FF1A2-0672-4037-A67A-ED9226165079}">
      <dsp:nvSpPr>
        <dsp:cNvPr id="0" name=""/>
        <dsp:cNvSpPr/>
      </dsp:nvSpPr>
      <dsp:spPr>
        <a:xfrm>
          <a:off x="2035134" y="870319"/>
          <a:ext cx="197167" cy="197167"/>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505A75-54E9-4A77-9C83-D74425BAA592}">
      <dsp:nvSpPr>
        <dsp:cNvPr id="0" name=""/>
        <dsp:cNvSpPr/>
      </dsp:nvSpPr>
      <dsp:spPr>
        <a:xfrm>
          <a:off x="6234079" y="665085"/>
          <a:ext cx="1354038" cy="788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en-US" sz="2400" kern="1200" dirty="0">
              <a:solidFill>
                <a:schemeClr val="tx2">
                  <a:lumMod val="60000"/>
                  <a:lumOff val="40000"/>
                </a:schemeClr>
              </a:solidFill>
            </a:rPr>
            <a:t>STEP4</a:t>
          </a:r>
        </a:p>
      </dsp:txBody>
      <dsp:txXfrm>
        <a:off x="6234079" y="665085"/>
        <a:ext cx="1354038" cy="788670"/>
      </dsp:txXfrm>
    </dsp:sp>
    <dsp:sp modelId="{4D475578-4818-496B-8F1F-4256B3F371DE}">
      <dsp:nvSpPr>
        <dsp:cNvPr id="0" name=""/>
        <dsp:cNvSpPr/>
      </dsp:nvSpPr>
      <dsp:spPr>
        <a:xfrm>
          <a:off x="6217008" y="887253"/>
          <a:ext cx="197167" cy="197167"/>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FC47ED-6287-EF45-8053-DE0ADCCAEA84}" type="datetimeFigureOut">
              <a:rPr lang="en-US" smtClean="0"/>
              <a:t>7/10/18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C4C6CA-741E-9C43-9B94-68427637DA4A}" type="slidenum">
              <a:rPr lang="en-US" smtClean="0"/>
              <a:t>‹#›</a:t>
            </a:fld>
            <a:endParaRPr lang="en-US"/>
          </a:p>
        </p:txBody>
      </p:sp>
    </p:spTree>
    <p:extLst>
      <p:ext uri="{BB962C8B-B14F-4D97-AF65-F5344CB8AC3E}">
        <p14:creationId xmlns:p14="http://schemas.microsoft.com/office/powerpoint/2010/main" val="345007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r>
              <a:rPr lang="en-US" sz="900" dirty="0"/>
              <a:t>Good morning and thank you for attending my project defense</a:t>
            </a:r>
            <a:r>
              <a:rPr lang="en-US" altLang="zh-CN" sz="900" dirty="0"/>
              <a:t>,</a:t>
            </a:r>
            <a:r>
              <a:rPr lang="zh-CN" altLang="en-US" sz="900" dirty="0"/>
              <a:t> </a:t>
            </a:r>
            <a:r>
              <a:rPr lang="en-US" altLang="zh-CN" sz="900" baseline="0" dirty="0"/>
              <a:t>my</a:t>
            </a:r>
            <a:r>
              <a:rPr lang="zh-CN" altLang="en-US" sz="900" baseline="0" dirty="0"/>
              <a:t> </a:t>
            </a:r>
            <a:r>
              <a:rPr lang="en-US" altLang="zh-CN" sz="900" baseline="0" dirty="0"/>
              <a:t>name</a:t>
            </a:r>
            <a:r>
              <a:rPr lang="zh-CN" altLang="en-US" sz="900" baseline="0" dirty="0"/>
              <a:t> </a:t>
            </a:r>
            <a:r>
              <a:rPr lang="en-US" altLang="zh-CN" sz="900" baseline="0" dirty="0"/>
              <a:t>is</a:t>
            </a:r>
            <a:r>
              <a:rPr lang="zh-CN" altLang="en-US" sz="900" baseline="0" dirty="0"/>
              <a:t> </a:t>
            </a:r>
            <a:r>
              <a:rPr lang="en-US" altLang="zh-CN" sz="900" baseline="0" dirty="0" err="1"/>
              <a:t>Gaofei</a:t>
            </a:r>
            <a:r>
              <a:rPr lang="en-US" altLang="zh-CN" sz="900" baseline="0" dirty="0"/>
              <a:t>.</a:t>
            </a:r>
            <a:r>
              <a:rPr lang="zh-CN" altLang="en-US" sz="900" baseline="0" dirty="0"/>
              <a:t> </a:t>
            </a:r>
            <a:r>
              <a:rPr lang="en-US" altLang="zh-CN" sz="900" baseline="0" dirty="0"/>
              <a:t>My</a:t>
            </a:r>
            <a:r>
              <a:rPr lang="zh-CN" altLang="en-US" sz="900" baseline="0" dirty="0"/>
              <a:t> </a:t>
            </a:r>
            <a:r>
              <a:rPr lang="en-US" altLang="zh-CN" sz="900" baseline="0" dirty="0"/>
              <a:t>advisor</a:t>
            </a:r>
            <a:r>
              <a:rPr lang="zh-CN" altLang="en-US" sz="900" baseline="0" dirty="0"/>
              <a:t> </a:t>
            </a:r>
            <a:r>
              <a:rPr lang="en-US" altLang="zh-CN" sz="900" baseline="0" dirty="0"/>
              <a:t>is</a:t>
            </a:r>
            <a:r>
              <a:rPr lang="zh-CN" altLang="en-US" sz="900" baseline="0" dirty="0"/>
              <a:t> </a:t>
            </a:r>
            <a:r>
              <a:rPr lang="en-US" altLang="zh-CN" sz="900" baseline="0" dirty="0"/>
              <a:t>Dr.</a:t>
            </a:r>
            <a:r>
              <a:rPr lang="zh-CN" altLang="en-US" sz="900" baseline="0" dirty="0"/>
              <a:t> </a:t>
            </a:r>
            <a:r>
              <a:rPr lang="en-US" altLang="zh-CN" sz="900" baseline="0" dirty="0"/>
              <a:t>Shang.</a:t>
            </a:r>
            <a:endParaRPr lang="en-US" sz="900" dirty="0"/>
          </a:p>
          <a:p>
            <a:pPr marL="0" indent="0" algn="l">
              <a:buFont typeface="Arial" panose="020B0604020202020204" pitchFamily="34" charset="0"/>
              <a:buNone/>
            </a:pPr>
            <a:endParaRPr lang="en-US" sz="900" dirty="0"/>
          </a:p>
          <a:p>
            <a:pPr marL="0" indent="0" algn="l">
              <a:buFont typeface="Arial" panose="020B0604020202020204" pitchFamily="34" charset="0"/>
              <a:buNone/>
            </a:pPr>
            <a:r>
              <a:rPr lang="en-US" altLang="zh-CN" sz="900" dirty="0" smtClean="0"/>
              <a:t>M</a:t>
            </a:r>
            <a:r>
              <a:rPr lang="en-US" sz="900" dirty="0" smtClean="0"/>
              <a:t>y </a:t>
            </a:r>
            <a:r>
              <a:rPr lang="en-US" sz="900" dirty="0"/>
              <a:t>project is</a:t>
            </a:r>
            <a:r>
              <a:rPr lang="zh-CN" altLang="en-US" sz="900" dirty="0"/>
              <a:t> “</a:t>
            </a:r>
            <a:r>
              <a:rPr lang="en-US" altLang="zh-CN" sz="900" dirty="0">
                <a:latin typeface="Calibri" charset="0"/>
                <a:ea typeface="Calibri" charset="0"/>
                <a:cs typeface="Calibri" charset="0"/>
              </a:rPr>
              <a:t>Design And Implementation Of Web-based Survey Analysis And Management </a:t>
            </a:r>
            <a:r>
              <a:rPr lang="en-US" altLang="zh-CN" sz="900" dirty="0" smtClean="0">
                <a:latin typeface="Calibri" charset="0"/>
                <a:ea typeface="Calibri" charset="0"/>
                <a:cs typeface="Calibri" charset="0"/>
              </a:rPr>
              <a:t>System</a:t>
            </a:r>
            <a:r>
              <a:rPr lang="en-US" altLang="zh-CN" sz="900" dirty="0" smtClean="0">
                <a:latin typeface="+mn-lt"/>
                <a:ea typeface="+mn-ea"/>
                <a:cs typeface="+mn-cs"/>
              </a:rPr>
              <a:t>".</a:t>
            </a:r>
            <a:endParaRPr lang="en-US" baseline="0" dirty="0"/>
          </a:p>
          <a:p>
            <a:pPr marL="628650" lvl="1" indent="-171450">
              <a:buFontTx/>
              <a:buChar char="-"/>
            </a:pPr>
            <a:endParaRPr lang="en-US" baseline="0" dirty="0"/>
          </a:p>
          <a:p>
            <a:pPr marL="628650" lvl="1" indent="-171450">
              <a:buFontTx/>
              <a:buChar char="-"/>
            </a:pPr>
            <a:endParaRPr lang="en-US" baseline="0" dirty="0"/>
          </a:p>
        </p:txBody>
      </p:sp>
      <p:sp>
        <p:nvSpPr>
          <p:cNvPr id="4" name="Slide Number Placeholder 3"/>
          <p:cNvSpPr>
            <a:spLocks noGrp="1"/>
          </p:cNvSpPr>
          <p:nvPr>
            <p:ph type="sldNum" sz="quarter" idx="10"/>
          </p:nvPr>
        </p:nvSpPr>
        <p:spPr/>
        <p:txBody>
          <a:bodyPr/>
          <a:lstStyle/>
          <a:p>
            <a:fld id="{77C4C6CA-741E-9C43-9B94-68427637DA4A}" type="slidenum">
              <a:rPr lang="en-US" smtClean="0"/>
              <a:t>1</a:t>
            </a:fld>
            <a:endParaRPr lang="en-US"/>
          </a:p>
        </p:txBody>
      </p:sp>
    </p:spTree>
    <p:extLst>
      <p:ext uri="{BB962C8B-B14F-4D97-AF65-F5344CB8AC3E}">
        <p14:creationId xmlns:p14="http://schemas.microsoft.com/office/powerpoint/2010/main" val="543644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First I will go through design and implementation of the </a:t>
            </a:r>
            <a:r>
              <a:rPr lang="en-US" dirty="0"/>
              <a:t>Client Side</a:t>
            </a:r>
            <a:r>
              <a:rPr lang="zh-CN" altLang="en-US" dirty="0"/>
              <a:t> </a:t>
            </a:r>
            <a:r>
              <a:rPr lang="en-US" sz="1200" dirty="0"/>
              <a:t>and then the same for the </a:t>
            </a:r>
            <a:r>
              <a:rPr lang="en-US" dirty="0"/>
              <a:t>Server Side</a:t>
            </a:r>
            <a:r>
              <a:rPr lang="en-US" altLang="zh-CN" dirty="0"/>
              <a:t>.</a:t>
            </a:r>
            <a:endParaRPr lang="en-US" dirty="0">
              <a:effectLst>
                <a:outerShdw blurRad="50800" sx="1000" sy="1000" algn="ctr" rotWithShape="0">
                  <a:schemeClr val="bg1">
                    <a:lumMod val="85000"/>
                  </a:schemeClr>
                </a:outerShdw>
              </a:effectLst>
            </a:endParaRPr>
          </a:p>
          <a:p>
            <a:endParaRPr lang="en-US" dirty="0"/>
          </a:p>
        </p:txBody>
      </p:sp>
      <p:sp>
        <p:nvSpPr>
          <p:cNvPr id="4" name="Slide Number Placeholder 3"/>
          <p:cNvSpPr>
            <a:spLocks noGrp="1"/>
          </p:cNvSpPr>
          <p:nvPr>
            <p:ph type="sldNum" sz="quarter" idx="10"/>
          </p:nvPr>
        </p:nvSpPr>
        <p:spPr/>
        <p:txBody>
          <a:bodyPr/>
          <a:lstStyle/>
          <a:p>
            <a:fld id="{77C4C6CA-741E-9C43-9B94-68427637DA4A}" type="slidenum">
              <a:rPr lang="en-US" smtClean="0"/>
              <a:t>14</a:t>
            </a:fld>
            <a:endParaRPr lang="en-US"/>
          </a:p>
        </p:txBody>
      </p:sp>
    </p:spTree>
    <p:extLst>
      <p:ext uri="{BB962C8B-B14F-4D97-AF65-F5344CB8AC3E}">
        <p14:creationId xmlns:p14="http://schemas.microsoft.com/office/powerpoint/2010/main" val="1450137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cap="small" dirty="0">
                <a:solidFill>
                  <a:schemeClr val="tx1"/>
                </a:solidFill>
                <a:effectLst/>
                <a:latin typeface="+mn-lt"/>
                <a:ea typeface="+mn-ea"/>
                <a:cs typeface="+mn-cs"/>
              </a:rPr>
              <a:t>System Design</a:t>
            </a:r>
          </a:p>
          <a:p>
            <a:r>
              <a:rPr lang="en-US" sz="1200" kern="1200" dirty="0">
                <a:solidFill>
                  <a:schemeClr val="tx1"/>
                </a:solidFill>
                <a:effectLst/>
                <a:latin typeface="+mn-lt"/>
                <a:ea typeface="+mn-ea"/>
                <a:cs typeface="+mn-cs"/>
              </a:rPr>
              <a:t>The proposed system in this </a:t>
            </a:r>
            <a:r>
              <a:rPr lang="en-US" altLang="zh-CN" sz="1200" kern="1200" dirty="0" smtClean="0">
                <a:solidFill>
                  <a:schemeClr val="tx1"/>
                </a:solidFill>
                <a:effectLst/>
                <a:latin typeface="+mn-lt"/>
                <a:ea typeface="+mn-ea"/>
                <a:cs typeface="+mn-cs"/>
              </a:rPr>
              <a:t>project</a:t>
            </a:r>
            <a:r>
              <a:rPr lang="zh-CN" alt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divided </a:t>
            </a:r>
            <a:r>
              <a:rPr lang="en-US" sz="1200" kern="1200" dirty="0">
                <a:solidFill>
                  <a:schemeClr val="tx1"/>
                </a:solidFill>
                <a:effectLst/>
                <a:latin typeface="+mn-lt"/>
                <a:ea typeface="+mn-ea"/>
                <a:cs typeface="+mn-cs"/>
              </a:rPr>
              <a:t>into Client Side and Server Side, shown in </a:t>
            </a:r>
            <a:r>
              <a:rPr lang="en-US" altLang="zh-CN" sz="1200" kern="1200" dirty="0">
                <a:solidFill>
                  <a:schemeClr val="tx1"/>
                </a:solidFill>
                <a:effectLst/>
                <a:latin typeface="+mn-lt"/>
                <a:ea typeface="+mn-ea"/>
                <a:cs typeface="+mn-cs"/>
              </a:rPr>
              <a:t>this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igure.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Client Side can be further divided into </a:t>
            </a:r>
          </a:p>
          <a:p>
            <a:pPr marL="228600" indent="-228600">
              <a:buAutoNum type="arabicPeriod"/>
            </a:pPr>
            <a:r>
              <a:rPr lang="en-US" sz="1200" kern="1200" dirty="0">
                <a:solidFill>
                  <a:schemeClr val="tx1"/>
                </a:solidFill>
                <a:effectLst/>
                <a:latin typeface="+mn-lt"/>
                <a:ea typeface="+mn-ea"/>
                <a:cs typeface="+mn-cs"/>
              </a:rPr>
              <a:t>Survey Module</a:t>
            </a:r>
          </a:p>
          <a:p>
            <a:pPr marL="228600" indent="-228600">
              <a:buAutoNum type="arabicPeriod"/>
            </a:pPr>
            <a:r>
              <a:rPr lang="en-US" sz="1200" kern="1200" dirty="0">
                <a:solidFill>
                  <a:schemeClr val="tx1"/>
                </a:solidFill>
                <a:effectLst/>
                <a:latin typeface="+mn-lt"/>
                <a:ea typeface="+mn-ea"/>
                <a:cs typeface="+mn-cs"/>
              </a:rPr>
              <a:t>File Management Module</a:t>
            </a:r>
          </a:p>
          <a:p>
            <a:pPr marL="228600" indent="-228600">
              <a:buAutoNum type="arabicPeriod"/>
            </a:pPr>
            <a:r>
              <a:rPr lang="en-US" sz="1200" kern="1200" dirty="0">
                <a:solidFill>
                  <a:schemeClr val="tx1"/>
                </a:solidFill>
                <a:effectLst/>
                <a:latin typeface="+mn-lt"/>
                <a:ea typeface="+mn-ea"/>
                <a:cs typeface="+mn-cs"/>
              </a:rPr>
              <a:t>Data Demonstration Module</a:t>
            </a:r>
          </a:p>
          <a:p>
            <a:pPr marL="228600" indent="-228600">
              <a:buAutoNum type="arabicPeriod"/>
            </a:pPr>
            <a:r>
              <a:rPr lang="en-US" sz="1200" kern="1200" dirty="0">
                <a:solidFill>
                  <a:schemeClr val="tx1"/>
                </a:solidFill>
                <a:effectLst/>
                <a:latin typeface="+mn-lt"/>
                <a:ea typeface="+mn-ea"/>
                <a:cs typeface="+mn-cs"/>
              </a:rPr>
              <a:t>Rule Management Module</a:t>
            </a:r>
          </a:p>
          <a:p>
            <a:pPr marL="228600" indent="-228600">
              <a:buAutoNum type="arabicPeriod"/>
            </a:pPr>
            <a:r>
              <a:rPr lang="en-US" sz="1200" kern="1200" dirty="0">
                <a:solidFill>
                  <a:schemeClr val="tx1"/>
                </a:solidFill>
                <a:effectLst/>
                <a:latin typeface="+mn-lt"/>
                <a:ea typeface="+mn-ea"/>
                <a:cs typeface="+mn-cs"/>
              </a:rPr>
              <a:t>User Management Module</a:t>
            </a:r>
          </a:p>
          <a:p>
            <a:pPr marL="228600" indent="-228600">
              <a:buAutoNum type="arabicPeriod"/>
            </a:pPr>
            <a:r>
              <a:rPr lang="en-US" sz="1200" kern="1200" dirty="0">
                <a:solidFill>
                  <a:schemeClr val="tx1"/>
                </a:solidFill>
                <a:effectLst/>
                <a:latin typeface="+mn-lt"/>
                <a:ea typeface="+mn-ea"/>
                <a:cs typeface="+mn-cs"/>
              </a:rPr>
              <a:t>Data Selection Module.</a:t>
            </a:r>
          </a:p>
          <a:p>
            <a:pPr marL="228600" indent="-228600">
              <a:buAutoNum type="arabicPeriod"/>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Server Side is including</a:t>
            </a:r>
          </a:p>
          <a:p>
            <a:pPr marL="228600" indent="-228600">
              <a:buAutoNum type="arabicPeriod"/>
            </a:pPr>
            <a:r>
              <a:rPr lang="en-US" sz="1200" kern="1200" dirty="0">
                <a:solidFill>
                  <a:schemeClr val="tx1"/>
                </a:solidFill>
                <a:effectLst/>
                <a:latin typeface="+mn-lt"/>
                <a:ea typeface="+mn-ea"/>
                <a:cs typeface="+mn-cs"/>
              </a:rPr>
              <a:t>Rule-based Notification Module</a:t>
            </a:r>
          </a:p>
          <a:p>
            <a:pPr marL="228600" indent="-228600">
              <a:buAutoNum type="arabicPeriod"/>
            </a:pPr>
            <a:r>
              <a:rPr lang="en-US" sz="1200" kern="1200" dirty="0">
                <a:solidFill>
                  <a:schemeClr val="tx1"/>
                </a:solidFill>
                <a:effectLst/>
                <a:latin typeface="+mn-lt"/>
                <a:ea typeface="+mn-ea"/>
                <a:cs typeface="+mn-cs"/>
              </a:rPr>
              <a:t>Data Preprocessing Module</a:t>
            </a:r>
          </a:p>
          <a:p>
            <a:pPr marL="228600" indent="-228600">
              <a:buAutoNum type="arabicPeriod"/>
            </a:pPr>
            <a:r>
              <a:rPr lang="en-US" sz="1200" kern="1200" dirty="0">
                <a:solidFill>
                  <a:schemeClr val="tx1"/>
                </a:solidFill>
                <a:effectLst/>
                <a:latin typeface="+mn-lt"/>
                <a:ea typeface="+mn-ea"/>
                <a:cs typeface="+mn-cs"/>
              </a:rPr>
              <a:t>Unsupervised Learning Module.</a:t>
            </a:r>
          </a:p>
          <a:p>
            <a:endParaRPr lang="en-US" dirty="0"/>
          </a:p>
          <a:p>
            <a:r>
              <a:rPr lang="en-US" altLang="zh-CN" dirty="0"/>
              <a:t>These</a:t>
            </a:r>
            <a:r>
              <a:rPr lang="zh-CN" altLang="en-US" dirty="0"/>
              <a:t> </a:t>
            </a:r>
            <a:r>
              <a:rPr lang="en-US" altLang="zh-CN" dirty="0"/>
              <a:t>modules</a:t>
            </a:r>
            <a:r>
              <a:rPr lang="zh-CN" altLang="en-US" dirty="0"/>
              <a:t> </a:t>
            </a:r>
            <a:r>
              <a:rPr lang="en-US" altLang="zh-CN" dirty="0"/>
              <a:t>will</a:t>
            </a:r>
            <a:r>
              <a:rPr lang="zh-CN" altLang="en-US" baseline="0" dirty="0"/>
              <a:t> </a:t>
            </a:r>
            <a:r>
              <a:rPr lang="en-US" altLang="zh-CN" baseline="0" dirty="0"/>
              <a:t>be</a:t>
            </a:r>
            <a:r>
              <a:rPr lang="zh-CN" altLang="en-US" baseline="0" dirty="0"/>
              <a:t> </a:t>
            </a:r>
            <a:r>
              <a:rPr lang="en-US" altLang="zh-CN" baseline="0" dirty="0"/>
              <a:t>introduced</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following</a:t>
            </a:r>
            <a:r>
              <a:rPr lang="zh-CN" altLang="en-US" baseline="0" dirty="0"/>
              <a:t> </a:t>
            </a:r>
            <a:r>
              <a:rPr lang="en-US" altLang="zh-CN" baseline="0" dirty="0"/>
              <a:t>slides.</a:t>
            </a:r>
            <a:endParaRPr lang="en-US" dirty="0"/>
          </a:p>
        </p:txBody>
      </p:sp>
      <p:sp>
        <p:nvSpPr>
          <p:cNvPr id="4" name="Slide Number Placeholder 3"/>
          <p:cNvSpPr>
            <a:spLocks noGrp="1"/>
          </p:cNvSpPr>
          <p:nvPr>
            <p:ph type="sldNum" sz="quarter" idx="10"/>
          </p:nvPr>
        </p:nvSpPr>
        <p:spPr/>
        <p:txBody>
          <a:bodyPr/>
          <a:lstStyle/>
          <a:p>
            <a:fld id="{77C4C6CA-741E-9C43-9B94-68427637DA4A}" type="slidenum">
              <a:rPr lang="en-US" smtClean="0"/>
              <a:t>15</a:t>
            </a:fld>
            <a:endParaRPr lang="en-US"/>
          </a:p>
        </p:txBody>
      </p:sp>
    </p:spTree>
    <p:extLst>
      <p:ext uri="{BB962C8B-B14F-4D97-AF65-F5344CB8AC3E}">
        <p14:creationId xmlns:p14="http://schemas.microsoft.com/office/powerpoint/2010/main" val="1426618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user interface changes are completely separated from business logic. </a:t>
            </a:r>
          </a:p>
          <a:p>
            <a:pPr marL="228600" indent="-228600">
              <a:buAutoNum type="arabicPeriod"/>
            </a:pPr>
            <a:r>
              <a:rPr lang="en-US" b="1" dirty="0" smtClean="0"/>
              <a:t>Secure as the UI pages will not be having the backend table structures/ other logic involved.</a:t>
            </a:r>
          </a:p>
          <a:p>
            <a:endParaRPr lang="en-US" dirty="0" smtClean="0"/>
          </a:p>
          <a:p>
            <a:r>
              <a:rPr lang="en-US" sz="1200" b="0" i="0" kern="1200" dirty="0" smtClean="0">
                <a:solidFill>
                  <a:schemeClr val="tx1"/>
                </a:solidFill>
                <a:effectLst/>
                <a:latin typeface="+mn-lt"/>
                <a:ea typeface="+mn-ea"/>
                <a:cs typeface="+mn-cs"/>
              </a:rPr>
              <a:t>In </a:t>
            </a:r>
            <a:r>
              <a:rPr lang="en-US" sz="1200" b="1" i="0" kern="1200" dirty="0" smtClean="0">
                <a:solidFill>
                  <a:schemeClr val="tx1"/>
                </a:solidFill>
                <a:effectLst/>
                <a:latin typeface="+mn-lt"/>
                <a:ea typeface="+mn-ea"/>
                <a:cs typeface="+mn-cs"/>
              </a:rPr>
              <a:t>Two-way</a:t>
            </a:r>
            <a:r>
              <a:rPr lang="en-US" sz="1200" b="0" i="0" kern="1200" dirty="0" smtClean="0">
                <a:solidFill>
                  <a:schemeClr val="tx1"/>
                </a:solidFill>
                <a:effectLst/>
                <a:latin typeface="+mn-lt"/>
                <a:ea typeface="+mn-ea"/>
                <a:cs typeface="+mn-cs"/>
              </a:rPr>
              <a:t> data binding, view (UI part) updates automatically when data model changed. Its synchronization processes.</a:t>
            </a:r>
            <a:r>
              <a:rPr 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In</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this</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case,</a:t>
            </a:r>
            <a:r>
              <a:rPr lang="zh-CN" altLang="en-US" sz="1200" b="0" i="0" kern="1200" baseline="0" dirty="0" smtClean="0">
                <a:solidFill>
                  <a:schemeClr val="tx1"/>
                </a:solidFill>
                <a:effectLst/>
                <a:latin typeface="+mn-lt"/>
                <a:ea typeface="+mn-ea"/>
                <a:cs typeface="+mn-cs"/>
              </a:rPr>
              <a:t> </a:t>
            </a:r>
            <a:r>
              <a:rPr lang="en-US" sz="1200" b="1" i="0" kern="1200" baseline="0" dirty="0" smtClean="0">
                <a:solidFill>
                  <a:schemeClr val="tx1"/>
                </a:solidFill>
                <a:effectLst/>
                <a:latin typeface="+mn-lt"/>
                <a:ea typeface="+mn-ea"/>
                <a:cs typeface="+mn-cs"/>
              </a:rPr>
              <a:t>Model is a single source of truth. </a:t>
            </a:r>
            <a:r>
              <a:rPr lang="en-US" altLang="zh-CN" sz="1200" b="1" i="0" kern="1200" baseline="0" dirty="0" smtClean="0">
                <a:solidFill>
                  <a:schemeClr val="tx1"/>
                </a:solidFill>
                <a:effectLst/>
                <a:latin typeface="+mn-lt"/>
                <a:ea typeface="+mn-ea"/>
                <a:cs typeface="+mn-cs"/>
              </a:rPr>
              <a:t>This</a:t>
            </a:r>
            <a:r>
              <a:rPr lang="zh-CN" altLang="en-US" sz="1200" b="1" i="0" kern="1200" baseline="0" dirty="0" smtClean="0">
                <a:solidFill>
                  <a:schemeClr val="tx1"/>
                </a:solidFill>
                <a:effectLst/>
                <a:latin typeface="+mn-lt"/>
                <a:ea typeface="+mn-ea"/>
                <a:cs typeface="+mn-cs"/>
              </a:rPr>
              <a:t> </a:t>
            </a:r>
            <a:r>
              <a:rPr lang="en-US" altLang="zh-CN" sz="1200" b="1" i="0" kern="1200" baseline="0" dirty="0" smtClean="0">
                <a:solidFill>
                  <a:schemeClr val="tx1"/>
                </a:solidFill>
                <a:effectLst/>
                <a:latin typeface="+mn-lt"/>
                <a:ea typeface="+mn-ea"/>
                <a:cs typeface="+mn-cs"/>
              </a:rPr>
              <a:t>feature</a:t>
            </a:r>
            <a:r>
              <a:rPr lang="zh-CN" altLang="en-US" sz="1200" b="1" i="0" kern="1200" baseline="0" dirty="0" smtClean="0">
                <a:solidFill>
                  <a:schemeClr val="tx1"/>
                </a:solidFill>
                <a:effectLst/>
                <a:latin typeface="+mn-lt"/>
                <a:ea typeface="+mn-ea"/>
                <a:cs typeface="+mn-cs"/>
              </a:rPr>
              <a:t> </a:t>
            </a:r>
            <a:r>
              <a:rPr lang="en-US" altLang="zh-CN" sz="1200" b="1" i="0" kern="1200" baseline="0" dirty="0" smtClean="0">
                <a:solidFill>
                  <a:schemeClr val="tx1"/>
                </a:solidFill>
                <a:effectLst/>
                <a:latin typeface="+mn-lt"/>
                <a:ea typeface="+mn-ea"/>
                <a:cs typeface="+mn-cs"/>
              </a:rPr>
              <a:t>m</a:t>
            </a:r>
            <a:r>
              <a:rPr lang="en-US" sz="1200" b="1" i="0" kern="1200" baseline="0" dirty="0" smtClean="0">
                <a:solidFill>
                  <a:schemeClr val="tx1"/>
                </a:solidFill>
                <a:effectLst/>
                <a:latin typeface="+mn-lt"/>
                <a:ea typeface="+mn-ea"/>
                <a:cs typeface="+mn-cs"/>
              </a:rPr>
              <a:t>akes the web front very powerful.</a:t>
            </a:r>
            <a:endParaRPr lang="en-US" b="1" dirty="0" smtClean="0"/>
          </a:p>
          <a:p>
            <a:endParaRPr lang="en-US" dirty="0" smtClean="0"/>
          </a:p>
        </p:txBody>
      </p:sp>
      <p:sp>
        <p:nvSpPr>
          <p:cNvPr id="4" name="Slide Number Placeholder 3"/>
          <p:cNvSpPr>
            <a:spLocks noGrp="1"/>
          </p:cNvSpPr>
          <p:nvPr>
            <p:ph type="sldNum" sz="quarter" idx="10"/>
          </p:nvPr>
        </p:nvSpPr>
        <p:spPr/>
        <p:txBody>
          <a:bodyPr/>
          <a:lstStyle/>
          <a:p>
            <a:fld id="{77C4C6CA-741E-9C43-9B94-68427637DA4A}" type="slidenum">
              <a:rPr lang="en-US" smtClean="0"/>
              <a:t>16</a:t>
            </a:fld>
            <a:endParaRPr lang="en-US"/>
          </a:p>
        </p:txBody>
      </p:sp>
    </p:spTree>
    <p:extLst>
      <p:ext uri="{BB962C8B-B14F-4D97-AF65-F5344CB8AC3E}">
        <p14:creationId xmlns:p14="http://schemas.microsoft.com/office/powerpoint/2010/main" val="1127525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cap="small" dirty="0">
                <a:solidFill>
                  <a:schemeClr val="tx1"/>
                </a:solidFill>
                <a:effectLst/>
                <a:latin typeface="+mn-lt"/>
                <a:ea typeface="+mn-ea"/>
                <a:cs typeface="+mn-cs"/>
              </a:rPr>
              <a:t>System Design</a:t>
            </a:r>
          </a:p>
          <a:p>
            <a:r>
              <a:rPr lang="en-US" sz="1200" kern="1200" dirty="0">
                <a:solidFill>
                  <a:schemeClr val="tx1"/>
                </a:solidFill>
                <a:effectLst/>
                <a:latin typeface="+mn-lt"/>
                <a:ea typeface="+mn-ea"/>
                <a:cs typeface="+mn-cs"/>
              </a:rPr>
              <a:t>The proposed system in this </a:t>
            </a:r>
            <a:r>
              <a:rPr lang="en-US" altLang="zh-CN" sz="1200" kern="1200" dirty="0" smtClean="0">
                <a:solidFill>
                  <a:schemeClr val="tx1"/>
                </a:solidFill>
                <a:effectLst/>
                <a:latin typeface="+mn-lt"/>
                <a:ea typeface="+mn-ea"/>
                <a:cs typeface="+mn-cs"/>
              </a:rPr>
              <a:t>project</a:t>
            </a:r>
            <a:r>
              <a:rPr lang="zh-CN" alt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divided </a:t>
            </a:r>
            <a:r>
              <a:rPr lang="en-US" sz="1200" kern="1200" dirty="0">
                <a:solidFill>
                  <a:schemeClr val="tx1"/>
                </a:solidFill>
                <a:effectLst/>
                <a:latin typeface="+mn-lt"/>
                <a:ea typeface="+mn-ea"/>
                <a:cs typeface="+mn-cs"/>
              </a:rPr>
              <a:t>into Client Side and Server Side, shown in </a:t>
            </a:r>
            <a:r>
              <a:rPr lang="en-US" altLang="zh-CN" sz="1200" kern="1200" dirty="0">
                <a:solidFill>
                  <a:schemeClr val="tx1"/>
                </a:solidFill>
                <a:effectLst/>
                <a:latin typeface="+mn-lt"/>
                <a:ea typeface="+mn-ea"/>
                <a:cs typeface="+mn-cs"/>
              </a:rPr>
              <a:t>this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igure.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Client Side can be further divided into </a:t>
            </a:r>
          </a:p>
          <a:p>
            <a:pPr marL="228600" indent="-228600">
              <a:buAutoNum type="arabicPeriod"/>
            </a:pPr>
            <a:r>
              <a:rPr lang="en-US" sz="1200" kern="1200" dirty="0">
                <a:solidFill>
                  <a:schemeClr val="tx1"/>
                </a:solidFill>
                <a:effectLst/>
                <a:latin typeface="+mn-lt"/>
                <a:ea typeface="+mn-ea"/>
                <a:cs typeface="+mn-cs"/>
              </a:rPr>
              <a:t>Survey Module</a:t>
            </a:r>
          </a:p>
          <a:p>
            <a:pPr marL="228600" indent="-228600">
              <a:buAutoNum type="arabicPeriod"/>
            </a:pPr>
            <a:r>
              <a:rPr lang="en-US" sz="1200" kern="1200" dirty="0">
                <a:solidFill>
                  <a:schemeClr val="tx1"/>
                </a:solidFill>
                <a:effectLst/>
                <a:latin typeface="+mn-lt"/>
                <a:ea typeface="+mn-ea"/>
                <a:cs typeface="+mn-cs"/>
              </a:rPr>
              <a:t>File Management Module</a:t>
            </a:r>
          </a:p>
          <a:p>
            <a:pPr marL="228600" indent="-228600">
              <a:buAutoNum type="arabicPeriod"/>
            </a:pPr>
            <a:r>
              <a:rPr lang="en-US" sz="1200" kern="1200" dirty="0">
                <a:solidFill>
                  <a:schemeClr val="tx1"/>
                </a:solidFill>
                <a:effectLst/>
                <a:latin typeface="+mn-lt"/>
                <a:ea typeface="+mn-ea"/>
                <a:cs typeface="+mn-cs"/>
              </a:rPr>
              <a:t>Data Demonstration Module</a:t>
            </a:r>
          </a:p>
          <a:p>
            <a:pPr marL="228600" indent="-228600">
              <a:buAutoNum type="arabicPeriod"/>
            </a:pPr>
            <a:r>
              <a:rPr lang="en-US" sz="1200" kern="1200" dirty="0">
                <a:solidFill>
                  <a:schemeClr val="tx1"/>
                </a:solidFill>
                <a:effectLst/>
                <a:latin typeface="+mn-lt"/>
                <a:ea typeface="+mn-ea"/>
                <a:cs typeface="+mn-cs"/>
              </a:rPr>
              <a:t>Rule Management Module</a:t>
            </a:r>
          </a:p>
          <a:p>
            <a:pPr marL="228600" indent="-228600">
              <a:buAutoNum type="arabicPeriod"/>
            </a:pPr>
            <a:r>
              <a:rPr lang="en-US" sz="1200" kern="1200" dirty="0">
                <a:solidFill>
                  <a:schemeClr val="tx1"/>
                </a:solidFill>
                <a:effectLst/>
                <a:latin typeface="+mn-lt"/>
                <a:ea typeface="+mn-ea"/>
                <a:cs typeface="+mn-cs"/>
              </a:rPr>
              <a:t>User Management Module</a:t>
            </a:r>
          </a:p>
          <a:p>
            <a:pPr marL="228600" indent="-228600">
              <a:buAutoNum type="arabicPeriod"/>
            </a:pPr>
            <a:r>
              <a:rPr lang="en-US" sz="1200" kern="1200" dirty="0">
                <a:solidFill>
                  <a:schemeClr val="tx1"/>
                </a:solidFill>
                <a:effectLst/>
                <a:latin typeface="+mn-lt"/>
                <a:ea typeface="+mn-ea"/>
                <a:cs typeface="+mn-cs"/>
              </a:rPr>
              <a:t>Data Selection Module.</a:t>
            </a:r>
          </a:p>
          <a:p>
            <a:pPr marL="228600" indent="-228600">
              <a:buAutoNum type="arabicPeriod"/>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Server Side is including</a:t>
            </a:r>
          </a:p>
          <a:p>
            <a:pPr marL="228600" indent="-228600">
              <a:buAutoNum type="arabicPeriod"/>
            </a:pPr>
            <a:r>
              <a:rPr lang="en-US" sz="1200" kern="1200" dirty="0">
                <a:solidFill>
                  <a:schemeClr val="tx1"/>
                </a:solidFill>
                <a:effectLst/>
                <a:latin typeface="+mn-lt"/>
                <a:ea typeface="+mn-ea"/>
                <a:cs typeface="+mn-cs"/>
              </a:rPr>
              <a:t>Rule-based Notification Module</a:t>
            </a:r>
          </a:p>
          <a:p>
            <a:pPr marL="228600" indent="-228600">
              <a:buAutoNum type="arabicPeriod"/>
            </a:pPr>
            <a:r>
              <a:rPr lang="en-US" sz="1200" kern="1200" dirty="0">
                <a:solidFill>
                  <a:schemeClr val="tx1"/>
                </a:solidFill>
                <a:effectLst/>
                <a:latin typeface="+mn-lt"/>
                <a:ea typeface="+mn-ea"/>
                <a:cs typeface="+mn-cs"/>
              </a:rPr>
              <a:t>Data Preprocessing Module</a:t>
            </a:r>
          </a:p>
          <a:p>
            <a:pPr marL="228600" indent="-228600">
              <a:buAutoNum type="arabicPeriod"/>
            </a:pPr>
            <a:r>
              <a:rPr lang="en-US" sz="1200" kern="1200" dirty="0">
                <a:solidFill>
                  <a:schemeClr val="tx1"/>
                </a:solidFill>
                <a:effectLst/>
                <a:latin typeface="+mn-lt"/>
                <a:ea typeface="+mn-ea"/>
                <a:cs typeface="+mn-cs"/>
              </a:rPr>
              <a:t>Unsupervised Learning Module.</a:t>
            </a:r>
          </a:p>
          <a:p>
            <a:endParaRPr lang="en-US" dirty="0"/>
          </a:p>
          <a:p>
            <a:r>
              <a:rPr lang="en-US" altLang="zh-CN" dirty="0"/>
              <a:t>These</a:t>
            </a:r>
            <a:r>
              <a:rPr lang="zh-CN" altLang="en-US" dirty="0"/>
              <a:t> </a:t>
            </a:r>
            <a:r>
              <a:rPr lang="en-US" altLang="zh-CN" dirty="0"/>
              <a:t>modules</a:t>
            </a:r>
            <a:r>
              <a:rPr lang="zh-CN" altLang="en-US" dirty="0"/>
              <a:t> </a:t>
            </a:r>
            <a:r>
              <a:rPr lang="en-US" altLang="zh-CN" dirty="0"/>
              <a:t>will</a:t>
            </a:r>
            <a:r>
              <a:rPr lang="zh-CN" altLang="en-US" baseline="0" dirty="0"/>
              <a:t> </a:t>
            </a:r>
            <a:r>
              <a:rPr lang="en-US" altLang="zh-CN" baseline="0" dirty="0"/>
              <a:t>be</a:t>
            </a:r>
            <a:r>
              <a:rPr lang="zh-CN" altLang="en-US" baseline="0" dirty="0"/>
              <a:t> </a:t>
            </a:r>
            <a:r>
              <a:rPr lang="en-US" altLang="zh-CN" baseline="0" dirty="0"/>
              <a:t>introduced</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following</a:t>
            </a:r>
            <a:r>
              <a:rPr lang="zh-CN" altLang="en-US" baseline="0" dirty="0"/>
              <a:t> </a:t>
            </a:r>
            <a:r>
              <a:rPr lang="en-US" altLang="zh-CN" baseline="0" dirty="0"/>
              <a:t>slides.</a:t>
            </a:r>
            <a:endParaRPr lang="en-US" dirty="0"/>
          </a:p>
        </p:txBody>
      </p:sp>
      <p:sp>
        <p:nvSpPr>
          <p:cNvPr id="4" name="Slide Number Placeholder 3"/>
          <p:cNvSpPr>
            <a:spLocks noGrp="1"/>
          </p:cNvSpPr>
          <p:nvPr>
            <p:ph type="sldNum" sz="quarter" idx="10"/>
          </p:nvPr>
        </p:nvSpPr>
        <p:spPr/>
        <p:txBody>
          <a:bodyPr/>
          <a:lstStyle/>
          <a:p>
            <a:fld id="{77C4C6CA-741E-9C43-9B94-68427637DA4A}" type="slidenum">
              <a:rPr lang="en-US" smtClean="0"/>
              <a:t>17</a:t>
            </a:fld>
            <a:endParaRPr lang="en-US"/>
          </a:p>
        </p:txBody>
      </p:sp>
    </p:spTree>
    <p:extLst>
      <p:ext uri="{BB962C8B-B14F-4D97-AF65-F5344CB8AC3E}">
        <p14:creationId xmlns:p14="http://schemas.microsoft.com/office/powerpoint/2010/main" val="1348138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altLang="zh-CN" sz="1200" dirty="0" smtClean="0"/>
              <a:t>The</a:t>
            </a:r>
            <a:r>
              <a:rPr lang="zh-CN" altLang="en-US" sz="1200" dirty="0" smtClean="0"/>
              <a:t> </a:t>
            </a:r>
            <a:r>
              <a:rPr lang="en-US" altLang="zh-CN" sz="1200" dirty="0" smtClean="0"/>
              <a:t>survey</a:t>
            </a:r>
            <a:r>
              <a:rPr lang="zh-CN" altLang="en-US" sz="1200" dirty="0" smtClean="0"/>
              <a:t> </a:t>
            </a:r>
            <a:r>
              <a:rPr lang="en-US" altLang="zh-CN" sz="1200" dirty="0" smtClean="0"/>
              <a:t>module</a:t>
            </a:r>
            <a:r>
              <a:rPr lang="zh-CN" altLang="en-US" sz="1200" dirty="0" smtClean="0"/>
              <a:t> </a:t>
            </a:r>
            <a:r>
              <a:rPr lang="en-US" altLang="zh-CN" sz="1200" dirty="0" smtClean="0"/>
              <a:t>designed</a:t>
            </a:r>
            <a:r>
              <a:rPr lang="zh-CN" altLang="en-US" sz="1200" baseline="0" dirty="0" smtClean="0"/>
              <a:t> </a:t>
            </a:r>
            <a:r>
              <a:rPr lang="en-US" altLang="zh-CN" sz="1200" baseline="0" dirty="0" smtClean="0"/>
              <a:t>for</a:t>
            </a:r>
            <a:r>
              <a:rPr lang="zh-CN" altLang="en-US" sz="1200" baseline="0" dirty="0" smtClean="0"/>
              <a:t> </a:t>
            </a:r>
            <a:r>
              <a:rPr lang="en-US" altLang="zh-CN" sz="1200" baseline="0" dirty="0" smtClean="0"/>
              <a:t>data</a:t>
            </a:r>
            <a:r>
              <a:rPr lang="zh-CN" altLang="en-US" sz="1200" baseline="0" dirty="0" smtClean="0"/>
              <a:t> </a:t>
            </a:r>
            <a:r>
              <a:rPr lang="en-US" altLang="zh-CN" sz="1200" baseline="0" dirty="0" smtClean="0"/>
              <a:t>collection.</a:t>
            </a:r>
            <a:r>
              <a:rPr lang="zh-CN" altLang="en-US" sz="1200" baseline="0" dirty="0" smtClean="0"/>
              <a:t> </a:t>
            </a:r>
            <a:r>
              <a:rPr lang="en-US" altLang="zh-CN" sz="1200" baseline="0" dirty="0" smtClean="0"/>
              <a:t>Participants</a:t>
            </a:r>
            <a:r>
              <a:rPr lang="zh-CN" altLang="en-US" sz="1200" baseline="0" dirty="0" smtClean="0"/>
              <a:t> </a:t>
            </a:r>
            <a:r>
              <a:rPr lang="en-US" altLang="zh-CN" sz="1200" baseline="0" dirty="0" smtClean="0"/>
              <a:t>can</a:t>
            </a:r>
            <a:r>
              <a:rPr lang="zh-CN" altLang="en-US" sz="1200" baseline="0" dirty="0" smtClean="0"/>
              <a:t> </a:t>
            </a:r>
            <a:r>
              <a:rPr lang="en-US" altLang="zh-CN" sz="1200" baseline="0" dirty="0" smtClean="0"/>
              <a:t>take</a:t>
            </a:r>
            <a:r>
              <a:rPr lang="zh-CN" altLang="en-US" sz="1200" baseline="0" dirty="0" smtClean="0"/>
              <a:t> </a:t>
            </a:r>
            <a:r>
              <a:rPr lang="en-US" altLang="zh-CN" sz="1200" baseline="0" dirty="0" smtClean="0"/>
              <a:t>a</a:t>
            </a:r>
            <a:r>
              <a:rPr lang="zh-CN" altLang="en-US" sz="1200" baseline="0" dirty="0" smtClean="0"/>
              <a:t> </a:t>
            </a:r>
            <a:r>
              <a:rPr lang="en-US" altLang="zh-CN" sz="1200" baseline="0" dirty="0" smtClean="0"/>
              <a:t>public</a:t>
            </a:r>
            <a:r>
              <a:rPr lang="zh-CN" altLang="en-US" sz="1200" baseline="0" dirty="0" smtClean="0"/>
              <a:t> </a:t>
            </a:r>
            <a:r>
              <a:rPr lang="en-US" altLang="zh-CN" sz="1200" baseline="0" dirty="0" smtClean="0"/>
              <a:t>survey</a:t>
            </a:r>
            <a:r>
              <a:rPr lang="zh-CN" altLang="en-US" sz="1200" baseline="0" dirty="0" smtClean="0"/>
              <a:t> </a:t>
            </a:r>
            <a:r>
              <a:rPr lang="en-US" altLang="zh-CN" sz="1200" baseline="0" dirty="0" smtClean="0"/>
              <a:t>or</a:t>
            </a:r>
            <a:r>
              <a:rPr lang="zh-CN" altLang="en-US" sz="1200" baseline="0" dirty="0" smtClean="0"/>
              <a:t> </a:t>
            </a:r>
            <a:r>
              <a:rPr lang="en-US" altLang="zh-CN" sz="1200" baseline="0" dirty="0" smtClean="0"/>
              <a:t>invited</a:t>
            </a:r>
            <a:r>
              <a:rPr lang="zh-CN" altLang="en-US" sz="1200" baseline="0" dirty="0" smtClean="0"/>
              <a:t> </a:t>
            </a:r>
            <a:r>
              <a:rPr lang="en-US" altLang="zh-CN" sz="1200" baseline="0" dirty="0" smtClean="0"/>
              <a:t>survey.</a:t>
            </a:r>
            <a:endParaRPr lang="en-US" sz="1200" dirty="0" smtClean="0"/>
          </a:p>
          <a:p>
            <a:pPr marL="0" indent="0">
              <a:buNone/>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data collection process involves these 5 steps, with 3 of these steps being cyclical</a:t>
            </a:r>
          </a:p>
          <a:p>
            <a:pPr marL="0" indent="0">
              <a:buNone/>
            </a:pPr>
            <a:endParaRPr lang="en-US" baseline="0" dirty="0"/>
          </a:p>
          <a:p>
            <a:pPr marL="171450" indent="-171450">
              <a:buFont typeface="Arial" charset="0"/>
              <a:buChar char="•"/>
            </a:pPr>
            <a:r>
              <a:rPr lang="en-US" altLang="zh-CN" baseline="0" dirty="0"/>
              <a:t>Factory</a:t>
            </a:r>
            <a:r>
              <a:rPr lang="zh-CN" altLang="en-US" baseline="0" dirty="0"/>
              <a:t> </a:t>
            </a:r>
            <a:r>
              <a:rPr lang="en-US" altLang="zh-CN" baseline="0" dirty="0"/>
              <a:t>design</a:t>
            </a:r>
            <a:r>
              <a:rPr lang="zh-CN" altLang="en-US" baseline="0" dirty="0"/>
              <a:t> </a:t>
            </a:r>
            <a:r>
              <a:rPr lang="en-US" altLang="zh-CN" baseline="0" dirty="0"/>
              <a:t>to</a:t>
            </a:r>
            <a:r>
              <a:rPr lang="zh-CN" altLang="en-US" baseline="0" dirty="0"/>
              <a:t> </a:t>
            </a:r>
            <a:r>
              <a:rPr lang="en-US" altLang="zh-CN" baseline="0" dirty="0"/>
              <a:t>handle</a:t>
            </a:r>
            <a:r>
              <a:rPr lang="zh-CN" altLang="en-US" baseline="0" dirty="0"/>
              <a:t> </a:t>
            </a:r>
            <a:r>
              <a:rPr lang="en-US" altLang="zh-CN" baseline="0" dirty="0"/>
              <a:t>different</a:t>
            </a:r>
            <a:r>
              <a:rPr lang="zh-CN" altLang="en-US" baseline="0" dirty="0"/>
              <a:t> </a:t>
            </a:r>
            <a:r>
              <a:rPr lang="en-US" altLang="zh-CN" baseline="0" dirty="0"/>
              <a:t>question</a:t>
            </a:r>
            <a:r>
              <a:rPr lang="zh-CN" altLang="en-US" baseline="0" dirty="0"/>
              <a:t> </a:t>
            </a:r>
            <a:r>
              <a:rPr lang="en-US" altLang="zh-CN" baseline="0" dirty="0"/>
              <a:t>types</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survey.</a:t>
            </a:r>
          </a:p>
          <a:p>
            <a:pPr marL="171450" indent="-171450">
              <a:buFont typeface="Arial" charset="0"/>
              <a:buChar char="•"/>
            </a:pPr>
            <a:r>
              <a:rPr lang="en-US" altLang="zh-CN" baseline="0" dirty="0" smtClean="0"/>
              <a:t>Different</a:t>
            </a:r>
            <a:r>
              <a:rPr lang="zh-CN" altLang="en-US" baseline="0" dirty="0" smtClean="0"/>
              <a:t> </a:t>
            </a:r>
            <a:r>
              <a:rPr lang="en-US" altLang="zh-CN" baseline="0" dirty="0" smtClean="0"/>
              <a:t>Materialize</a:t>
            </a:r>
            <a:r>
              <a:rPr lang="zh-CN" altLang="en-US" baseline="0" dirty="0" smtClean="0"/>
              <a:t> </a:t>
            </a:r>
            <a:r>
              <a:rPr lang="en-US" altLang="zh-CN" baseline="0" dirty="0"/>
              <a:t>components</a:t>
            </a:r>
            <a:r>
              <a:rPr lang="zh-CN" altLang="en-US" baseline="0" dirty="0"/>
              <a:t> </a:t>
            </a:r>
            <a:r>
              <a:rPr lang="en-US" altLang="zh-CN" baseline="0" dirty="0"/>
              <a:t>are</a:t>
            </a:r>
            <a:r>
              <a:rPr lang="zh-CN" altLang="en-US" baseline="0" dirty="0"/>
              <a:t> </a:t>
            </a:r>
            <a:r>
              <a:rPr lang="en-US" altLang="zh-CN" baseline="0" dirty="0"/>
              <a:t>used</a:t>
            </a:r>
            <a:r>
              <a:rPr lang="zh-CN" altLang="en-US" baseline="0" dirty="0"/>
              <a:t> </a:t>
            </a:r>
            <a:r>
              <a:rPr lang="en-US" altLang="zh-CN" baseline="0" dirty="0" smtClean="0"/>
              <a:t>for</a:t>
            </a:r>
            <a:r>
              <a:rPr lang="zh-CN" altLang="en-US" baseline="0" dirty="0" smtClean="0"/>
              <a:t> </a:t>
            </a:r>
            <a:r>
              <a:rPr lang="en-US" altLang="zh-CN" baseline="0" dirty="0" smtClean="0"/>
              <a:t>different</a:t>
            </a:r>
            <a:r>
              <a:rPr lang="zh-CN" altLang="en-US" baseline="0" dirty="0" smtClean="0"/>
              <a:t> </a:t>
            </a:r>
            <a:r>
              <a:rPr lang="en-US" altLang="zh-CN" baseline="0" dirty="0"/>
              <a:t>question</a:t>
            </a:r>
            <a:r>
              <a:rPr lang="zh-CN" altLang="en-US" baseline="0" dirty="0"/>
              <a:t> </a:t>
            </a:r>
            <a:r>
              <a:rPr lang="en-US" altLang="zh-CN" baseline="0" dirty="0" smtClean="0"/>
              <a:t>types</a:t>
            </a:r>
            <a:r>
              <a:rPr lang="zh-CN" altLang="en-US" baseline="0" dirty="0" smtClean="0"/>
              <a:t> </a:t>
            </a:r>
            <a:r>
              <a:rPr lang="en-US" altLang="zh-CN" baseline="0" dirty="0" smtClean="0"/>
              <a:t>while</a:t>
            </a:r>
            <a:r>
              <a:rPr lang="zh-CN" altLang="en-US" baseline="0" dirty="0" smtClean="0"/>
              <a:t> </a:t>
            </a:r>
            <a:r>
              <a:rPr lang="en-US" altLang="zh-CN" baseline="0" dirty="0" smtClean="0"/>
              <a:t>user</a:t>
            </a:r>
            <a:r>
              <a:rPr lang="zh-CN" altLang="en-US" baseline="0" dirty="0" smtClean="0"/>
              <a:t> </a:t>
            </a:r>
            <a:r>
              <a:rPr lang="en-US" altLang="zh-CN" baseline="0" dirty="0" smtClean="0"/>
              <a:t>taking</a:t>
            </a:r>
            <a:r>
              <a:rPr lang="zh-CN" altLang="en-US" baseline="0" dirty="0" smtClean="0"/>
              <a:t> </a:t>
            </a:r>
            <a:r>
              <a:rPr lang="en-US" altLang="zh-CN" baseline="0" dirty="0" smtClean="0"/>
              <a:t>the</a:t>
            </a:r>
            <a:r>
              <a:rPr lang="zh-CN" altLang="en-US" baseline="0" dirty="0" smtClean="0"/>
              <a:t> </a:t>
            </a:r>
            <a:r>
              <a:rPr lang="en-US" altLang="zh-CN" baseline="0" dirty="0" smtClean="0"/>
              <a:t>survey.</a:t>
            </a:r>
            <a:endParaRPr lang="en-US" altLang="zh-CN" baseline="0" dirty="0"/>
          </a:p>
          <a:p>
            <a:pPr marL="171450" indent="-171450">
              <a:buFont typeface="Arial" charset="0"/>
              <a:buChar char="•"/>
            </a:pPr>
            <a:endParaRPr lang="en-US" altLang="zh-CN" baseline="0" dirty="0"/>
          </a:p>
          <a:p>
            <a:pPr marL="171450" indent="-171450">
              <a:buFont typeface="Arial" charset="0"/>
              <a:buChar char="•"/>
            </a:pPr>
            <a:endParaRPr lang="en-US" altLang="zh-CN" baseline="0" dirty="0"/>
          </a:p>
          <a:p>
            <a:pPr marL="0" indent="0">
              <a:buNone/>
            </a:pPr>
            <a:endParaRPr lang="en-US" baseline="0" dirty="0"/>
          </a:p>
          <a:p>
            <a:pPr marL="0" indent="0">
              <a:buNone/>
            </a:pPr>
            <a:endParaRPr lang="en-US" baseline="0" dirty="0"/>
          </a:p>
        </p:txBody>
      </p:sp>
      <p:sp>
        <p:nvSpPr>
          <p:cNvPr id="4" name="Slide Number Placeholder 3"/>
          <p:cNvSpPr>
            <a:spLocks noGrp="1"/>
          </p:cNvSpPr>
          <p:nvPr>
            <p:ph type="sldNum" sz="quarter" idx="10"/>
          </p:nvPr>
        </p:nvSpPr>
        <p:spPr/>
        <p:txBody>
          <a:bodyPr/>
          <a:lstStyle/>
          <a:p>
            <a:fld id="{77C4C6CA-741E-9C43-9B94-68427637DA4A}" type="slidenum">
              <a:rPr lang="en-US" smtClean="0"/>
              <a:t>18</a:t>
            </a:fld>
            <a:endParaRPr lang="en-US"/>
          </a:p>
        </p:txBody>
      </p:sp>
    </p:spTree>
    <p:extLst>
      <p:ext uri="{BB962C8B-B14F-4D97-AF65-F5344CB8AC3E}">
        <p14:creationId xmlns:p14="http://schemas.microsoft.com/office/powerpoint/2010/main" val="619515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cap="small" dirty="0">
                <a:solidFill>
                  <a:schemeClr val="tx1"/>
                </a:solidFill>
                <a:effectLst/>
                <a:latin typeface="+mn-lt"/>
                <a:ea typeface="+mn-ea"/>
                <a:cs typeface="+mn-cs"/>
              </a:rPr>
              <a:t>System Design</a:t>
            </a:r>
          </a:p>
          <a:p>
            <a:r>
              <a:rPr lang="en-US" sz="1200" kern="1200" dirty="0">
                <a:solidFill>
                  <a:schemeClr val="tx1"/>
                </a:solidFill>
                <a:effectLst/>
                <a:latin typeface="+mn-lt"/>
                <a:ea typeface="+mn-ea"/>
                <a:cs typeface="+mn-cs"/>
              </a:rPr>
              <a:t>The proposed system in this </a:t>
            </a:r>
            <a:r>
              <a:rPr lang="en-US" altLang="zh-CN" sz="1200" kern="1200" dirty="0" smtClean="0">
                <a:solidFill>
                  <a:schemeClr val="tx1"/>
                </a:solidFill>
                <a:effectLst/>
                <a:latin typeface="+mn-lt"/>
                <a:ea typeface="+mn-ea"/>
                <a:cs typeface="+mn-cs"/>
              </a:rPr>
              <a:t>project</a:t>
            </a:r>
            <a:r>
              <a:rPr lang="zh-CN" alt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divided </a:t>
            </a:r>
            <a:r>
              <a:rPr lang="en-US" sz="1200" kern="1200" dirty="0">
                <a:solidFill>
                  <a:schemeClr val="tx1"/>
                </a:solidFill>
                <a:effectLst/>
                <a:latin typeface="+mn-lt"/>
                <a:ea typeface="+mn-ea"/>
                <a:cs typeface="+mn-cs"/>
              </a:rPr>
              <a:t>into Client Side and Server Side, shown in </a:t>
            </a:r>
            <a:r>
              <a:rPr lang="en-US" altLang="zh-CN" sz="1200" kern="1200" dirty="0">
                <a:solidFill>
                  <a:schemeClr val="tx1"/>
                </a:solidFill>
                <a:effectLst/>
                <a:latin typeface="+mn-lt"/>
                <a:ea typeface="+mn-ea"/>
                <a:cs typeface="+mn-cs"/>
              </a:rPr>
              <a:t>this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igure.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Client Side can be further divided into </a:t>
            </a:r>
          </a:p>
          <a:p>
            <a:pPr marL="228600" indent="-228600">
              <a:buAutoNum type="arabicPeriod"/>
            </a:pPr>
            <a:r>
              <a:rPr lang="en-US" sz="1200" kern="1200" dirty="0">
                <a:solidFill>
                  <a:schemeClr val="tx1"/>
                </a:solidFill>
                <a:effectLst/>
                <a:latin typeface="+mn-lt"/>
                <a:ea typeface="+mn-ea"/>
                <a:cs typeface="+mn-cs"/>
              </a:rPr>
              <a:t>Survey Module</a:t>
            </a:r>
          </a:p>
          <a:p>
            <a:pPr marL="228600" indent="-228600">
              <a:buAutoNum type="arabicPeriod"/>
            </a:pPr>
            <a:r>
              <a:rPr lang="en-US" sz="1200" kern="1200" dirty="0">
                <a:solidFill>
                  <a:schemeClr val="tx1"/>
                </a:solidFill>
                <a:effectLst/>
                <a:latin typeface="+mn-lt"/>
                <a:ea typeface="+mn-ea"/>
                <a:cs typeface="+mn-cs"/>
              </a:rPr>
              <a:t>File Management Module</a:t>
            </a:r>
          </a:p>
          <a:p>
            <a:pPr marL="228600" indent="-228600">
              <a:buAutoNum type="arabicPeriod"/>
            </a:pPr>
            <a:r>
              <a:rPr lang="en-US" sz="1200" kern="1200" dirty="0">
                <a:solidFill>
                  <a:schemeClr val="tx1"/>
                </a:solidFill>
                <a:effectLst/>
                <a:latin typeface="+mn-lt"/>
                <a:ea typeface="+mn-ea"/>
                <a:cs typeface="+mn-cs"/>
              </a:rPr>
              <a:t>Data Demonstration Module</a:t>
            </a:r>
          </a:p>
          <a:p>
            <a:pPr marL="228600" indent="-228600">
              <a:buAutoNum type="arabicPeriod"/>
            </a:pPr>
            <a:r>
              <a:rPr lang="en-US" sz="1200" kern="1200" dirty="0">
                <a:solidFill>
                  <a:schemeClr val="tx1"/>
                </a:solidFill>
                <a:effectLst/>
                <a:latin typeface="+mn-lt"/>
                <a:ea typeface="+mn-ea"/>
                <a:cs typeface="+mn-cs"/>
              </a:rPr>
              <a:t>Rule Management Module</a:t>
            </a:r>
          </a:p>
          <a:p>
            <a:pPr marL="228600" indent="-228600">
              <a:buAutoNum type="arabicPeriod"/>
            </a:pPr>
            <a:r>
              <a:rPr lang="en-US" sz="1200" kern="1200" dirty="0">
                <a:solidFill>
                  <a:schemeClr val="tx1"/>
                </a:solidFill>
                <a:effectLst/>
                <a:latin typeface="+mn-lt"/>
                <a:ea typeface="+mn-ea"/>
                <a:cs typeface="+mn-cs"/>
              </a:rPr>
              <a:t>User Management Module</a:t>
            </a:r>
          </a:p>
          <a:p>
            <a:pPr marL="228600" indent="-228600">
              <a:buAutoNum type="arabicPeriod"/>
            </a:pPr>
            <a:r>
              <a:rPr lang="en-US" sz="1200" kern="1200" dirty="0">
                <a:solidFill>
                  <a:schemeClr val="tx1"/>
                </a:solidFill>
                <a:effectLst/>
                <a:latin typeface="+mn-lt"/>
                <a:ea typeface="+mn-ea"/>
                <a:cs typeface="+mn-cs"/>
              </a:rPr>
              <a:t>Data Selection Module.</a:t>
            </a:r>
          </a:p>
          <a:p>
            <a:pPr marL="228600" indent="-228600">
              <a:buAutoNum type="arabicPeriod"/>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Server Side is including</a:t>
            </a:r>
          </a:p>
          <a:p>
            <a:pPr marL="228600" indent="-228600">
              <a:buAutoNum type="arabicPeriod"/>
            </a:pPr>
            <a:r>
              <a:rPr lang="en-US" sz="1200" kern="1200" dirty="0">
                <a:solidFill>
                  <a:schemeClr val="tx1"/>
                </a:solidFill>
                <a:effectLst/>
                <a:latin typeface="+mn-lt"/>
                <a:ea typeface="+mn-ea"/>
                <a:cs typeface="+mn-cs"/>
              </a:rPr>
              <a:t>Rule-based Notification Module</a:t>
            </a:r>
          </a:p>
          <a:p>
            <a:pPr marL="228600" indent="-228600">
              <a:buAutoNum type="arabicPeriod"/>
            </a:pPr>
            <a:r>
              <a:rPr lang="en-US" sz="1200" kern="1200" dirty="0">
                <a:solidFill>
                  <a:schemeClr val="tx1"/>
                </a:solidFill>
                <a:effectLst/>
                <a:latin typeface="+mn-lt"/>
                <a:ea typeface="+mn-ea"/>
                <a:cs typeface="+mn-cs"/>
              </a:rPr>
              <a:t>Data Preprocessing Module</a:t>
            </a:r>
          </a:p>
          <a:p>
            <a:pPr marL="228600" indent="-228600">
              <a:buAutoNum type="arabicPeriod"/>
            </a:pPr>
            <a:r>
              <a:rPr lang="en-US" sz="1200" kern="1200" dirty="0">
                <a:solidFill>
                  <a:schemeClr val="tx1"/>
                </a:solidFill>
                <a:effectLst/>
                <a:latin typeface="+mn-lt"/>
                <a:ea typeface="+mn-ea"/>
                <a:cs typeface="+mn-cs"/>
              </a:rPr>
              <a:t>Unsupervised Learning Module.</a:t>
            </a:r>
          </a:p>
          <a:p>
            <a:endParaRPr lang="en-US" dirty="0"/>
          </a:p>
          <a:p>
            <a:r>
              <a:rPr lang="en-US" altLang="zh-CN" dirty="0"/>
              <a:t>These</a:t>
            </a:r>
            <a:r>
              <a:rPr lang="zh-CN" altLang="en-US" dirty="0"/>
              <a:t> </a:t>
            </a:r>
            <a:r>
              <a:rPr lang="en-US" altLang="zh-CN" dirty="0"/>
              <a:t>modules</a:t>
            </a:r>
            <a:r>
              <a:rPr lang="zh-CN" altLang="en-US" dirty="0"/>
              <a:t> </a:t>
            </a:r>
            <a:r>
              <a:rPr lang="en-US" altLang="zh-CN" dirty="0"/>
              <a:t>will</a:t>
            </a:r>
            <a:r>
              <a:rPr lang="zh-CN" altLang="en-US" baseline="0" dirty="0"/>
              <a:t> </a:t>
            </a:r>
            <a:r>
              <a:rPr lang="en-US" altLang="zh-CN" baseline="0" dirty="0"/>
              <a:t>be</a:t>
            </a:r>
            <a:r>
              <a:rPr lang="zh-CN" altLang="en-US" baseline="0" dirty="0"/>
              <a:t> </a:t>
            </a:r>
            <a:r>
              <a:rPr lang="en-US" altLang="zh-CN" baseline="0" dirty="0"/>
              <a:t>introduced</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following</a:t>
            </a:r>
            <a:r>
              <a:rPr lang="zh-CN" altLang="en-US" baseline="0" dirty="0"/>
              <a:t> </a:t>
            </a:r>
            <a:r>
              <a:rPr lang="en-US" altLang="zh-CN" baseline="0" dirty="0"/>
              <a:t>slides.</a:t>
            </a:r>
            <a:endParaRPr lang="en-US" dirty="0"/>
          </a:p>
        </p:txBody>
      </p:sp>
      <p:sp>
        <p:nvSpPr>
          <p:cNvPr id="4" name="Slide Number Placeholder 3"/>
          <p:cNvSpPr>
            <a:spLocks noGrp="1"/>
          </p:cNvSpPr>
          <p:nvPr>
            <p:ph type="sldNum" sz="quarter" idx="10"/>
          </p:nvPr>
        </p:nvSpPr>
        <p:spPr/>
        <p:txBody>
          <a:bodyPr/>
          <a:lstStyle/>
          <a:p>
            <a:fld id="{77C4C6CA-741E-9C43-9B94-68427637DA4A}" type="slidenum">
              <a:rPr lang="en-US" smtClean="0"/>
              <a:t>19</a:t>
            </a:fld>
            <a:endParaRPr lang="en-US"/>
          </a:p>
        </p:txBody>
      </p:sp>
    </p:spTree>
    <p:extLst>
      <p:ext uri="{BB962C8B-B14F-4D97-AF65-F5344CB8AC3E}">
        <p14:creationId xmlns:p14="http://schemas.microsoft.com/office/powerpoint/2010/main" val="17520163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File management: only admin users</a:t>
            </a:r>
          </a:p>
          <a:p>
            <a:pPr marL="171450" indent="-171450">
              <a:buFont typeface="Arial" panose="020B0604020202020204" pitchFamily="34" charset="0"/>
              <a:buChar char="•"/>
            </a:pPr>
            <a:r>
              <a:rPr lang="en-US" sz="1200" dirty="0"/>
              <a:t>Upload CSV: </a:t>
            </a:r>
            <a:r>
              <a:rPr lang="en-US" altLang="zh-CN" sz="1200" dirty="0"/>
              <a:t>view</a:t>
            </a:r>
            <a:r>
              <a:rPr lang="zh-CN" altLang="en-US" sz="1200" dirty="0"/>
              <a:t> </a:t>
            </a:r>
            <a:r>
              <a:rPr lang="en-US" sz="1200" dirty="0"/>
              <a:t>new data </a:t>
            </a:r>
            <a:r>
              <a:rPr lang="en-US" altLang="zh-CN" sz="1200" dirty="0"/>
              <a:t>on</a:t>
            </a:r>
            <a:r>
              <a:rPr lang="zh-CN" altLang="en-US" sz="1200" baseline="0" dirty="0"/>
              <a:t> </a:t>
            </a:r>
            <a:r>
              <a:rPr lang="en-US" altLang="zh-CN" sz="1200" baseline="0" dirty="0"/>
              <a:t>the</a:t>
            </a:r>
            <a:r>
              <a:rPr lang="zh-CN" altLang="en-US" sz="1200" baseline="0" dirty="0"/>
              <a:t> </a:t>
            </a:r>
            <a:r>
              <a:rPr lang="en-US" altLang="zh-CN" sz="1200" baseline="0" dirty="0"/>
              <a:t>dashboard</a:t>
            </a:r>
            <a:r>
              <a:rPr lang="zh-CN" altLang="en-US" sz="1200" baseline="0" dirty="0"/>
              <a:t> </a:t>
            </a:r>
            <a:r>
              <a:rPr lang="en-US" sz="1200" dirty="0"/>
              <a:t>using CSV files; validated using </a:t>
            </a:r>
            <a:r>
              <a:rPr lang="en-US" altLang="zh-CN" sz="1200" dirty="0"/>
              <a:t>JS</a:t>
            </a:r>
            <a:r>
              <a:rPr lang="zh-CN" altLang="en-US" sz="1200" dirty="0"/>
              <a:t> </a:t>
            </a:r>
            <a:r>
              <a:rPr lang="en-US" sz="1200" dirty="0"/>
              <a:t>and i</a:t>
            </a:r>
            <a:r>
              <a:rPr lang="en-US" altLang="zh-CN" sz="1200" dirty="0"/>
              <a:t>mported</a:t>
            </a:r>
            <a:r>
              <a:rPr lang="en-US" sz="1200" dirty="0"/>
              <a:t>. </a:t>
            </a:r>
          </a:p>
          <a:p>
            <a:pPr marL="171450" indent="-171450">
              <a:buFont typeface="Arial" panose="020B0604020202020204" pitchFamily="34" charset="0"/>
              <a:buChar char="•"/>
            </a:pPr>
            <a:r>
              <a:rPr lang="en-US" sz="1200" dirty="0"/>
              <a:t>Download CSV: download </a:t>
            </a:r>
            <a:r>
              <a:rPr lang="en-US" sz="1200" dirty="0" smtClean="0"/>
              <a:t>individual</a:t>
            </a:r>
            <a:r>
              <a:rPr lang="zh-CN" altLang="en-US" sz="1200" dirty="0" smtClean="0"/>
              <a:t> </a:t>
            </a:r>
            <a:r>
              <a:rPr lang="en-US" altLang="zh-CN" sz="1200" dirty="0" smtClean="0"/>
              <a:t>responses</a:t>
            </a:r>
            <a:r>
              <a:rPr lang="zh-CN" altLang="en-US" sz="1200" baseline="0" dirty="0" smtClean="0"/>
              <a:t> </a:t>
            </a:r>
            <a:r>
              <a:rPr lang="en-US" altLang="zh-CN" sz="1200" baseline="0" dirty="0"/>
              <a:t>in</a:t>
            </a:r>
            <a:r>
              <a:rPr lang="zh-CN" altLang="en-US" sz="1200" baseline="0" dirty="0"/>
              <a:t> </a:t>
            </a:r>
            <a:r>
              <a:rPr lang="en-US" altLang="zh-CN" sz="1200" baseline="0" dirty="0"/>
              <a:t>a</a:t>
            </a:r>
            <a:r>
              <a:rPr lang="zh-CN" altLang="en-US" sz="1200" baseline="0" dirty="0"/>
              <a:t> </a:t>
            </a:r>
            <a:r>
              <a:rPr lang="en-US" altLang="zh-CN" sz="1200" baseline="0" dirty="0"/>
              <a:t>big</a:t>
            </a:r>
            <a:r>
              <a:rPr lang="zh-CN" altLang="en-US" sz="1200" baseline="0" dirty="0"/>
              <a:t> </a:t>
            </a:r>
            <a:r>
              <a:rPr lang="en-US" altLang="zh-CN" sz="1200" baseline="0" dirty="0"/>
              <a:t>table</a:t>
            </a:r>
            <a:r>
              <a:rPr lang="zh-CN" altLang="en-US" sz="1200" baseline="0" dirty="0"/>
              <a:t> </a:t>
            </a:r>
            <a:r>
              <a:rPr lang="en-US" altLang="zh-CN" sz="1200" baseline="0" dirty="0"/>
              <a:t>as</a:t>
            </a:r>
            <a:r>
              <a:rPr lang="zh-CN" altLang="en-US" sz="1200" baseline="0" dirty="0"/>
              <a:t> </a:t>
            </a:r>
            <a:r>
              <a:rPr lang="en-US" altLang="zh-CN" sz="1200" baseline="0" dirty="0"/>
              <a:t>CSV</a:t>
            </a:r>
            <a:r>
              <a:rPr lang="zh-CN" altLang="en-US" sz="1200" baseline="0" dirty="0"/>
              <a:t> </a:t>
            </a:r>
            <a:r>
              <a:rPr lang="en-US" altLang="zh-CN" sz="1200" baseline="0" dirty="0"/>
              <a:t>file,</a:t>
            </a:r>
            <a:r>
              <a:rPr lang="zh-CN" altLang="en-US" sz="1200" baseline="0" dirty="0"/>
              <a:t> </a:t>
            </a:r>
            <a:r>
              <a:rPr lang="en-US" sz="1200" kern="1200" dirty="0">
                <a:solidFill>
                  <a:schemeClr val="tx1"/>
                </a:solidFill>
                <a:effectLst/>
                <a:latin typeface="+mn-lt"/>
                <a:ea typeface="+mn-ea"/>
                <a:cs typeface="+mn-cs"/>
              </a:rPr>
              <a:t>When the user chooses to download the CSV file, two options will be given. One is to use the index to represent multiple-choice and scale-type answers, and the other is to be represented by text.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t>File management: only admin users</a:t>
            </a:r>
          </a:p>
          <a:p>
            <a:pPr marL="171450" indent="-171450">
              <a:buFont typeface="Arial" panose="020B0604020202020204" pitchFamily="34" charset="0"/>
              <a:buChar char="•"/>
            </a:pPr>
            <a:r>
              <a:rPr lang="en-US" altLang="zh-CN" sz="1200" dirty="0" smtClean="0"/>
              <a:t>Responses</a:t>
            </a:r>
            <a:r>
              <a:rPr lang="zh-CN" altLang="en-US" sz="1200" baseline="0" dirty="0" smtClean="0"/>
              <a:t> </a:t>
            </a:r>
            <a:r>
              <a:rPr lang="en-US" altLang="zh-CN" sz="1200" baseline="0" dirty="0"/>
              <a:t>data</a:t>
            </a:r>
            <a:r>
              <a:rPr lang="zh-CN" altLang="en-US" sz="1200" baseline="0" dirty="0"/>
              <a:t> </a:t>
            </a:r>
            <a:r>
              <a:rPr lang="en-US" altLang="zh-CN" sz="1200" baseline="0" dirty="0" smtClean="0"/>
              <a:t>table</a:t>
            </a:r>
            <a:r>
              <a:rPr lang="zh-CN" altLang="en-US" sz="1200" baseline="0" dirty="0" smtClean="0"/>
              <a:t> </a:t>
            </a:r>
            <a:r>
              <a:rPr lang="en-US" altLang="zh-CN" sz="1200" baseline="0" dirty="0" smtClean="0"/>
              <a:t>for</a:t>
            </a:r>
            <a:r>
              <a:rPr lang="zh-CN" altLang="en-US" sz="1200" baseline="0" dirty="0" smtClean="0"/>
              <a:t> </a:t>
            </a:r>
            <a:r>
              <a:rPr lang="en-US" altLang="zh-CN" sz="1200" baseline="0" dirty="0" smtClean="0"/>
              <a:t>administrator</a:t>
            </a:r>
            <a:r>
              <a:rPr lang="zh-CN" altLang="en-US" sz="1200" baseline="0" dirty="0" smtClean="0"/>
              <a:t> </a:t>
            </a:r>
            <a:r>
              <a:rPr lang="en-US" altLang="zh-CN" sz="1200" baseline="0" dirty="0" smtClean="0"/>
              <a:t>to</a:t>
            </a:r>
            <a:r>
              <a:rPr lang="zh-CN" altLang="en-US" sz="1200" baseline="0" dirty="0" smtClean="0"/>
              <a:t> </a:t>
            </a:r>
            <a:r>
              <a:rPr lang="en-US" altLang="zh-CN" sz="1200" baseline="0" dirty="0" smtClean="0"/>
              <a:t>observe</a:t>
            </a:r>
            <a:r>
              <a:rPr lang="zh-CN" altLang="en-US" sz="1200" baseline="0" dirty="0" smtClean="0"/>
              <a:t> </a:t>
            </a:r>
            <a:r>
              <a:rPr lang="en-US" altLang="zh-CN" sz="1200" baseline="0" dirty="0" smtClean="0"/>
              <a:t>collected</a:t>
            </a:r>
            <a:r>
              <a:rPr lang="zh-CN" altLang="en-US" sz="1200" baseline="0" dirty="0" smtClean="0"/>
              <a:t> </a:t>
            </a:r>
            <a:r>
              <a:rPr lang="en-US" altLang="zh-CN" sz="1200" baseline="0" dirty="0" smtClean="0"/>
              <a:t>responses.</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a:p>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77C4C6CA-741E-9C43-9B94-68427637DA4A}" type="slidenum">
              <a:rPr lang="en-US" smtClean="0"/>
              <a:t>20</a:t>
            </a:fld>
            <a:endParaRPr lang="en-US"/>
          </a:p>
        </p:txBody>
      </p:sp>
    </p:spTree>
    <p:extLst>
      <p:ext uri="{BB962C8B-B14F-4D97-AF65-F5344CB8AC3E}">
        <p14:creationId xmlns:p14="http://schemas.microsoft.com/office/powerpoint/2010/main" val="1721998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cap="small" dirty="0">
                <a:solidFill>
                  <a:schemeClr val="tx1"/>
                </a:solidFill>
                <a:effectLst/>
                <a:latin typeface="+mn-lt"/>
                <a:ea typeface="+mn-ea"/>
                <a:cs typeface="+mn-cs"/>
              </a:rPr>
              <a:t>System Design</a:t>
            </a:r>
          </a:p>
          <a:p>
            <a:r>
              <a:rPr lang="en-US" sz="1200" kern="1200" dirty="0">
                <a:solidFill>
                  <a:schemeClr val="tx1"/>
                </a:solidFill>
                <a:effectLst/>
                <a:latin typeface="+mn-lt"/>
                <a:ea typeface="+mn-ea"/>
                <a:cs typeface="+mn-cs"/>
              </a:rPr>
              <a:t>The proposed system in this </a:t>
            </a:r>
            <a:r>
              <a:rPr lang="en-US" altLang="zh-CN" sz="1200" kern="1200" dirty="0" smtClean="0">
                <a:solidFill>
                  <a:schemeClr val="tx1"/>
                </a:solidFill>
                <a:effectLst/>
                <a:latin typeface="+mn-lt"/>
                <a:ea typeface="+mn-ea"/>
                <a:cs typeface="+mn-cs"/>
              </a:rPr>
              <a:t>project</a:t>
            </a:r>
            <a:r>
              <a:rPr lang="zh-CN" alt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divided </a:t>
            </a:r>
            <a:r>
              <a:rPr lang="en-US" sz="1200" kern="1200" dirty="0">
                <a:solidFill>
                  <a:schemeClr val="tx1"/>
                </a:solidFill>
                <a:effectLst/>
                <a:latin typeface="+mn-lt"/>
                <a:ea typeface="+mn-ea"/>
                <a:cs typeface="+mn-cs"/>
              </a:rPr>
              <a:t>into Client Side and Server Side, shown in </a:t>
            </a:r>
            <a:r>
              <a:rPr lang="en-US" altLang="zh-CN" sz="1200" kern="1200" dirty="0">
                <a:solidFill>
                  <a:schemeClr val="tx1"/>
                </a:solidFill>
                <a:effectLst/>
                <a:latin typeface="+mn-lt"/>
                <a:ea typeface="+mn-ea"/>
                <a:cs typeface="+mn-cs"/>
              </a:rPr>
              <a:t>this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igure.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Client Side can be further divided into </a:t>
            </a:r>
          </a:p>
          <a:p>
            <a:pPr marL="228600" indent="-228600">
              <a:buAutoNum type="arabicPeriod"/>
            </a:pPr>
            <a:r>
              <a:rPr lang="en-US" sz="1200" kern="1200" dirty="0">
                <a:solidFill>
                  <a:schemeClr val="tx1"/>
                </a:solidFill>
                <a:effectLst/>
                <a:latin typeface="+mn-lt"/>
                <a:ea typeface="+mn-ea"/>
                <a:cs typeface="+mn-cs"/>
              </a:rPr>
              <a:t>Survey Module</a:t>
            </a:r>
          </a:p>
          <a:p>
            <a:pPr marL="228600" indent="-228600">
              <a:buAutoNum type="arabicPeriod"/>
            </a:pPr>
            <a:r>
              <a:rPr lang="en-US" sz="1200" kern="1200" dirty="0">
                <a:solidFill>
                  <a:schemeClr val="tx1"/>
                </a:solidFill>
                <a:effectLst/>
                <a:latin typeface="+mn-lt"/>
                <a:ea typeface="+mn-ea"/>
                <a:cs typeface="+mn-cs"/>
              </a:rPr>
              <a:t>File Management Module</a:t>
            </a:r>
          </a:p>
          <a:p>
            <a:pPr marL="228600" indent="-228600">
              <a:buAutoNum type="arabicPeriod"/>
            </a:pPr>
            <a:r>
              <a:rPr lang="en-US" sz="1200" kern="1200" dirty="0">
                <a:solidFill>
                  <a:schemeClr val="tx1"/>
                </a:solidFill>
                <a:effectLst/>
                <a:latin typeface="+mn-lt"/>
                <a:ea typeface="+mn-ea"/>
                <a:cs typeface="+mn-cs"/>
              </a:rPr>
              <a:t>Data Demonstration Module</a:t>
            </a:r>
          </a:p>
          <a:p>
            <a:pPr marL="228600" indent="-228600">
              <a:buAutoNum type="arabicPeriod"/>
            </a:pPr>
            <a:r>
              <a:rPr lang="en-US" sz="1200" kern="1200" dirty="0">
                <a:solidFill>
                  <a:schemeClr val="tx1"/>
                </a:solidFill>
                <a:effectLst/>
                <a:latin typeface="+mn-lt"/>
                <a:ea typeface="+mn-ea"/>
                <a:cs typeface="+mn-cs"/>
              </a:rPr>
              <a:t>Rule Management Module</a:t>
            </a:r>
          </a:p>
          <a:p>
            <a:pPr marL="228600" indent="-228600">
              <a:buAutoNum type="arabicPeriod"/>
            </a:pPr>
            <a:r>
              <a:rPr lang="en-US" sz="1200" kern="1200" dirty="0">
                <a:solidFill>
                  <a:schemeClr val="tx1"/>
                </a:solidFill>
                <a:effectLst/>
                <a:latin typeface="+mn-lt"/>
                <a:ea typeface="+mn-ea"/>
                <a:cs typeface="+mn-cs"/>
              </a:rPr>
              <a:t>User Management Module</a:t>
            </a:r>
          </a:p>
          <a:p>
            <a:pPr marL="228600" indent="-228600">
              <a:buAutoNum type="arabicPeriod"/>
            </a:pPr>
            <a:r>
              <a:rPr lang="en-US" sz="1200" kern="1200" dirty="0">
                <a:solidFill>
                  <a:schemeClr val="tx1"/>
                </a:solidFill>
                <a:effectLst/>
                <a:latin typeface="+mn-lt"/>
                <a:ea typeface="+mn-ea"/>
                <a:cs typeface="+mn-cs"/>
              </a:rPr>
              <a:t>Data Selection Module.</a:t>
            </a:r>
          </a:p>
          <a:p>
            <a:pPr marL="228600" indent="-228600">
              <a:buAutoNum type="arabicPeriod"/>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Server Side is including</a:t>
            </a:r>
          </a:p>
          <a:p>
            <a:pPr marL="228600" indent="-228600">
              <a:buAutoNum type="arabicPeriod"/>
            </a:pPr>
            <a:r>
              <a:rPr lang="en-US" sz="1200" kern="1200" dirty="0">
                <a:solidFill>
                  <a:schemeClr val="tx1"/>
                </a:solidFill>
                <a:effectLst/>
                <a:latin typeface="+mn-lt"/>
                <a:ea typeface="+mn-ea"/>
                <a:cs typeface="+mn-cs"/>
              </a:rPr>
              <a:t>Rule-based Notification Module</a:t>
            </a:r>
          </a:p>
          <a:p>
            <a:pPr marL="228600" indent="-228600">
              <a:buAutoNum type="arabicPeriod"/>
            </a:pPr>
            <a:r>
              <a:rPr lang="en-US" sz="1200" kern="1200" dirty="0">
                <a:solidFill>
                  <a:schemeClr val="tx1"/>
                </a:solidFill>
                <a:effectLst/>
                <a:latin typeface="+mn-lt"/>
                <a:ea typeface="+mn-ea"/>
                <a:cs typeface="+mn-cs"/>
              </a:rPr>
              <a:t>Data Preprocessing Module</a:t>
            </a:r>
          </a:p>
          <a:p>
            <a:pPr marL="228600" indent="-228600">
              <a:buAutoNum type="arabicPeriod"/>
            </a:pPr>
            <a:r>
              <a:rPr lang="en-US" sz="1200" kern="1200" dirty="0">
                <a:solidFill>
                  <a:schemeClr val="tx1"/>
                </a:solidFill>
                <a:effectLst/>
                <a:latin typeface="+mn-lt"/>
                <a:ea typeface="+mn-ea"/>
                <a:cs typeface="+mn-cs"/>
              </a:rPr>
              <a:t>Unsupervised Learning Module.</a:t>
            </a:r>
          </a:p>
          <a:p>
            <a:endParaRPr lang="en-US" dirty="0"/>
          </a:p>
          <a:p>
            <a:r>
              <a:rPr lang="en-US" altLang="zh-CN" dirty="0"/>
              <a:t>These</a:t>
            </a:r>
            <a:r>
              <a:rPr lang="zh-CN" altLang="en-US" dirty="0"/>
              <a:t> </a:t>
            </a:r>
            <a:r>
              <a:rPr lang="en-US" altLang="zh-CN" dirty="0"/>
              <a:t>modules</a:t>
            </a:r>
            <a:r>
              <a:rPr lang="zh-CN" altLang="en-US" dirty="0"/>
              <a:t> </a:t>
            </a:r>
            <a:r>
              <a:rPr lang="en-US" altLang="zh-CN" dirty="0"/>
              <a:t>will</a:t>
            </a:r>
            <a:r>
              <a:rPr lang="zh-CN" altLang="en-US" baseline="0" dirty="0"/>
              <a:t> </a:t>
            </a:r>
            <a:r>
              <a:rPr lang="en-US" altLang="zh-CN" baseline="0" dirty="0"/>
              <a:t>be</a:t>
            </a:r>
            <a:r>
              <a:rPr lang="zh-CN" altLang="en-US" baseline="0" dirty="0"/>
              <a:t> </a:t>
            </a:r>
            <a:r>
              <a:rPr lang="en-US" altLang="zh-CN" baseline="0" dirty="0"/>
              <a:t>introduced</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following</a:t>
            </a:r>
            <a:r>
              <a:rPr lang="zh-CN" altLang="en-US" baseline="0" dirty="0"/>
              <a:t> </a:t>
            </a:r>
            <a:r>
              <a:rPr lang="en-US" altLang="zh-CN" baseline="0" dirty="0"/>
              <a:t>slides.</a:t>
            </a:r>
            <a:endParaRPr lang="en-US" dirty="0"/>
          </a:p>
        </p:txBody>
      </p:sp>
      <p:sp>
        <p:nvSpPr>
          <p:cNvPr id="4" name="Slide Number Placeholder 3"/>
          <p:cNvSpPr>
            <a:spLocks noGrp="1"/>
          </p:cNvSpPr>
          <p:nvPr>
            <p:ph type="sldNum" sz="quarter" idx="10"/>
          </p:nvPr>
        </p:nvSpPr>
        <p:spPr/>
        <p:txBody>
          <a:bodyPr/>
          <a:lstStyle/>
          <a:p>
            <a:fld id="{77C4C6CA-741E-9C43-9B94-68427637DA4A}" type="slidenum">
              <a:rPr lang="en-US" smtClean="0"/>
              <a:t>21</a:t>
            </a:fld>
            <a:endParaRPr lang="en-US"/>
          </a:p>
        </p:txBody>
      </p:sp>
    </p:spTree>
    <p:extLst>
      <p:ext uri="{BB962C8B-B14F-4D97-AF65-F5344CB8AC3E}">
        <p14:creationId xmlns:p14="http://schemas.microsoft.com/office/powerpoint/2010/main" val="632843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Rule Management Module</a:t>
            </a:r>
            <a:r>
              <a:rPr lang="en-US" altLang="zh-CN" sz="1200" dirty="0"/>
              <a:t>:</a:t>
            </a:r>
            <a:endParaRPr lang="en-US" sz="1200" kern="1200" dirty="0">
              <a:solidFill>
                <a:schemeClr val="tx1"/>
              </a:solidFill>
              <a:effectLst/>
              <a:latin typeface="+mn-lt"/>
              <a:ea typeface="+mn-ea"/>
              <a:cs typeface="+mn-cs"/>
            </a:endParaRPr>
          </a:p>
          <a:p>
            <a:pPr marL="171450" indent="-171450">
              <a:buFont typeface="Arial" charset="0"/>
              <a:buChar char="•"/>
            </a:pPr>
            <a:r>
              <a:rPr lang="en-US" sz="1200" kern="1200" dirty="0">
                <a:solidFill>
                  <a:schemeClr val="tx1"/>
                </a:solidFill>
                <a:effectLst/>
                <a:latin typeface="+mn-lt"/>
                <a:ea typeface="+mn-ea"/>
                <a:cs typeface="+mn-cs"/>
              </a:rPr>
              <a:t>In the rules management module,</a:t>
            </a:r>
          </a:p>
          <a:p>
            <a:pPr marL="171450" indent="-171450">
              <a:buFont typeface="Arial" charset="0"/>
              <a:buChar char="•"/>
            </a:pPr>
            <a:r>
              <a:rPr lang="en-US" sz="1200" kern="1200" dirty="0">
                <a:solidFill>
                  <a:schemeClr val="tx1"/>
                </a:solidFill>
                <a:effectLst/>
                <a:latin typeface="+mn-lt"/>
                <a:ea typeface="+mn-ea"/>
                <a:cs typeface="+mn-cs"/>
              </a:rPr>
              <a:t>The user needs to select the question and select the monitoring rule and the notification text to be notified in the server-side notification module.</a:t>
            </a:r>
            <a:r>
              <a:rPr lang="en-US" dirty="0">
                <a:effectLst/>
              </a:rPr>
              <a:t> </a:t>
            </a:r>
            <a:r>
              <a:rPr lang="en-US" sz="1200" kern="1200" dirty="0">
                <a:solidFill>
                  <a:schemeClr val="tx1"/>
                </a:solidFill>
                <a:effectLst/>
                <a:latin typeface="+mn-lt"/>
                <a:ea typeface="+mn-ea"/>
                <a:cs typeface="+mn-cs"/>
              </a:rPr>
              <a:t> it provides users with the ability </a:t>
            </a:r>
            <a:r>
              <a:rPr lang="en-US" altLang="zh-CN" sz="1200" kern="1200" dirty="0">
                <a:solidFill>
                  <a:schemeClr val="tx1"/>
                </a:solidFill>
                <a:effectLst/>
                <a:latin typeface="+mn-lt"/>
                <a:ea typeface="+mn-ea"/>
                <a:cs typeface="+mn-cs"/>
              </a:rPr>
              <a:t>to</a:t>
            </a:r>
            <a:r>
              <a:rPr lang="zh-CN" altLang="en-US" sz="1200" kern="1200" baseline="0" dirty="0">
                <a:solidFill>
                  <a:schemeClr val="tx1"/>
                </a:solidFill>
                <a:effectLst/>
                <a:latin typeface="+mn-lt"/>
                <a:ea typeface="+mn-ea"/>
                <a:cs typeface="+mn-cs"/>
              </a:rPr>
              <a:t> </a:t>
            </a:r>
            <a:r>
              <a:rPr lang="en-US" altLang="zh-CN" sz="1200" kern="1200" baseline="0" dirty="0">
                <a:solidFill>
                  <a:schemeClr val="tx1"/>
                </a:solidFill>
                <a:effectLst/>
                <a:latin typeface="+mn-lt"/>
                <a:ea typeface="+mn-ea"/>
                <a:cs typeface="+mn-cs"/>
              </a:rPr>
              <a:t>view</a:t>
            </a:r>
            <a:r>
              <a:rPr lang="zh-CN" alt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rules, add rules and delete rules.</a:t>
            </a:r>
            <a:r>
              <a:rPr lang="en-US" dirty="0">
                <a:effectLst/>
              </a:rPr>
              <a:t> </a:t>
            </a:r>
          </a:p>
          <a:p>
            <a:pPr marL="171450" indent="-171450">
              <a:buFont typeface="Arial" charset="0"/>
              <a:buChar char="•"/>
            </a:pPr>
            <a:endParaRPr lang="en-US" baseline="0" dirty="0">
              <a:effectLst/>
            </a:endParaRP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sz="1200" dirty="0"/>
              <a:t>User Management Module</a:t>
            </a:r>
            <a:r>
              <a:rPr lang="en-US" sz="1400" dirty="0"/>
              <a:t>:</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altLang="zh-CN" sz="1400" dirty="0"/>
              <a:t>A</a:t>
            </a:r>
            <a:r>
              <a:rPr lang="en-US" sz="1400" dirty="0"/>
              <a:t>ccount management module, which is responsible for registration and login process. When a new user account is registered, their data is sent from this module to the </a:t>
            </a:r>
            <a:r>
              <a:rPr lang="en-US" altLang="zh-CN" sz="1400" dirty="0"/>
              <a:t>firebase</a:t>
            </a:r>
            <a:r>
              <a:rPr lang="en-US" sz="1400" dirty="0"/>
              <a:t>. The </a:t>
            </a:r>
            <a:r>
              <a:rPr lang="en-US" altLang="zh-CN" sz="1400" dirty="0"/>
              <a:t>procedure</a:t>
            </a:r>
            <a:r>
              <a:rPr lang="zh-CN" altLang="en-US" sz="1400" dirty="0"/>
              <a:t> </a:t>
            </a:r>
            <a:r>
              <a:rPr lang="en-US" sz="1400" dirty="0"/>
              <a:t>is secured using </a:t>
            </a:r>
            <a:r>
              <a:rPr lang="en-US" sz="1200" kern="1200" dirty="0">
                <a:solidFill>
                  <a:schemeClr val="tx1"/>
                </a:solidFill>
                <a:effectLst/>
                <a:latin typeface="+mn-lt"/>
                <a:ea typeface="+mn-ea"/>
                <a:cs typeface="+mn-cs"/>
              </a:rPr>
              <a:t>Oath Protocol</a:t>
            </a:r>
            <a:r>
              <a:rPr lang="en-US" sz="1400" dirty="0">
                <a:effectLst/>
              </a:rPr>
              <a:t> </a:t>
            </a:r>
            <a:r>
              <a:rPr lang="en-US" sz="1400" dirty="0"/>
              <a:t>.</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200" dirty="0"/>
              <a:t>Login is restricted for any unauthorized user, and users can be given access for login using the user management module. This module is accessible only by administrators. When an administrator </a:t>
            </a:r>
            <a:r>
              <a:rPr lang="en-US" altLang="zh-CN" sz="1200" dirty="0" smtClean="0"/>
              <a:t>want</a:t>
            </a:r>
            <a:r>
              <a:rPr lang="zh-CN" altLang="en-US" sz="1200" dirty="0" smtClean="0"/>
              <a:t> </a:t>
            </a:r>
            <a:r>
              <a:rPr lang="en-US" sz="1200" dirty="0" smtClean="0"/>
              <a:t>authorizes </a:t>
            </a:r>
            <a:r>
              <a:rPr lang="en-US" sz="1200" dirty="0"/>
              <a:t>a user, </a:t>
            </a:r>
            <a:r>
              <a:rPr lang="en-US" sz="1200" dirty="0" smtClean="0"/>
              <a:t>they</a:t>
            </a:r>
            <a:r>
              <a:rPr lang="zh-CN" altLang="en-US" sz="1200" dirty="0" smtClean="0"/>
              <a:t> </a:t>
            </a:r>
            <a:r>
              <a:rPr lang="en-US" altLang="zh-CN" sz="1200" dirty="0" smtClean="0"/>
              <a:t>can</a:t>
            </a:r>
            <a:r>
              <a:rPr lang="en-US" sz="1200" dirty="0" smtClean="0"/>
              <a:t> </a:t>
            </a:r>
            <a:r>
              <a:rPr lang="en-US" altLang="zh-CN" sz="1200" dirty="0" smtClean="0"/>
              <a:t>give</a:t>
            </a:r>
            <a:r>
              <a:rPr lang="zh-CN" altLang="en-US" sz="1200" baseline="0" dirty="0" smtClean="0"/>
              <a:t> </a:t>
            </a:r>
            <a:r>
              <a:rPr lang="en-US" altLang="zh-CN" sz="1200" baseline="0" dirty="0" smtClean="0"/>
              <a:t>administrator</a:t>
            </a:r>
            <a:r>
              <a:rPr lang="zh-CN" altLang="en-US" sz="1200" baseline="0" dirty="0" smtClean="0"/>
              <a:t> </a:t>
            </a:r>
            <a:r>
              <a:rPr lang="en-US" altLang="zh-CN" sz="1200" baseline="0" dirty="0" smtClean="0"/>
              <a:t>access</a:t>
            </a:r>
            <a:r>
              <a:rPr lang="zh-CN" altLang="en-US" sz="1200" baseline="0" dirty="0" smtClean="0"/>
              <a:t> </a:t>
            </a:r>
            <a:r>
              <a:rPr lang="en-US" altLang="zh-CN" sz="1200" baseline="0" dirty="0" smtClean="0"/>
              <a:t>permission</a:t>
            </a:r>
            <a:r>
              <a:rPr lang="zh-CN" altLang="en-US" sz="1200" baseline="0" dirty="0" smtClean="0"/>
              <a:t> </a:t>
            </a:r>
            <a:r>
              <a:rPr lang="en-US" altLang="zh-CN" sz="1200" baseline="0" dirty="0" smtClean="0"/>
              <a:t>to</a:t>
            </a:r>
            <a:r>
              <a:rPr lang="zh-CN" altLang="en-US" sz="1200" baseline="0" dirty="0" smtClean="0"/>
              <a:t> </a:t>
            </a:r>
            <a:r>
              <a:rPr lang="en-US" altLang="zh-CN" sz="1200" baseline="0" dirty="0" smtClean="0"/>
              <a:t>that</a:t>
            </a:r>
            <a:r>
              <a:rPr lang="zh-CN" altLang="en-US" sz="1200" baseline="0" dirty="0" smtClean="0"/>
              <a:t> </a:t>
            </a:r>
            <a:r>
              <a:rPr lang="en-US" altLang="zh-CN" sz="1200" baseline="0" dirty="0" smtClean="0"/>
              <a:t>user</a:t>
            </a:r>
            <a:r>
              <a:rPr lang="en-US" sz="1200" dirty="0" smtClean="0"/>
              <a:t>.</a:t>
            </a:r>
            <a:endParaRPr lang="en-US" sz="1200" dirty="0"/>
          </a:p>
          <a:p>
            <a:pPr marL="171450" indent="-171450">
              <a:buFont typeface="Arial" charset="0"/>
              <a:buChar char="•"/>
            </a:pPr>
            <a:endParaRPr lang="en-US" baseline="0" dirty="0"/>
          </a:p>
        </p:txBody>
      </p:sp>
      <p:sp>
        <p:nvSpPr>
          <p:cNvPr id="4" name="Slide Number Placeholder 3"/>
          <p:cNvSpPr>
            <a:spLocks noGrp="1"/>
          </p:cNvSpPr>
          <p:nvPr>
            <p:ph type="sldNum" sz="quarter" idx="10"/>
          </p:nvPr>
        </p:nvSpPr>
        <p:spPr/>
        <p:txBody>
          <a:bodyPr/>
          <a:lstStyle/>
          <a:p>
            <a:fld id="{77C4C6CA-741E-9C43-9B94-68427637DA4A}" type="slidenum">
              <a:rPr lang="en-US" smtClean="0"/>
              <a:t>22</a:t>
            </a:fld>
            <a:endParaRPr lang="en-US"/>
          </a:p>
        </p:txBody>
      </p:sp>
    </p:spTree>
    <p:extLst>
      <p:ext uri="{BB962C8B-B14F-4D97-AF65-F5344CB8AC3E}">
        <p14:creationId xmlns:p14="http://schemas.microsoft.com/office/powerpoint/2010/main" val="19598809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smtClean="0">
                <a:solidFill>
                  <a:schemeClr val="tx1"/>
                </a:solidFill>
                <a:effectLst/>
                <a:latin typeface="+mn-lt"/>
                <a:ea typeface="+mn-ea"/>
                <a:cs typeface="+mn-cs"/>
              </a:rPr>
              <a:t>The </a:t>
            </a:r>
            <a:r>
              <a:rPr lang="en-US" sz="1200" kern="1200" dirty="0">
                <a:solidFill>
                  <a:schemeClr val="tx1"/>
                </a:solidFill>
                <a:effectLst/>
                <a:latin typeface="+mn-lt"/>
                <a:ea typeface="+mn-ea"/>
                <a:cs typeface="+mn-cs"/>
              </a:rPr>
              <a:t>application requests an access token from the authorization server (API) by presenting authentication of its own identity, and the authorization grant</a:t>
            </a:r>
          </a:p>
          <a:p>
            <a:pPr marL="228600" indent="-228600">
              <a:buAutoNum type="arabicPeriod"/>
            </a:pPr>
            <a:r>
              <a:rPr lang="en-US" sz="1200" kern="1200" dirty="0">
                <a:solidFill>
                  <a:schemeClr val="tx1"/>
                </a:solidFill>
                <a:effectLst/>
                <a:latin typeface="+mn-lt"/>
                <a:ea typeface="+mn-ea"/>
                <a:cs typeface="+mn-cs"/>
              </a:rPr>
              <a:t>If the application identity is authenticated and the authorization grant is valid, the authorization server (API) issues an access token to the application. Authorization is complete.</a:t>
            </a:r>
          </a:p>
          <a:p>
            <a:pPr marL="228600" indent="-228600">
              <a:buAutoNum type="arabicPeriod"/>
            </a:pPr>
            <a:r>
              <a:rPr lang="en-US" sz="1200" kern="1200" dirty="0">
                <a:solidFill>
                  <a:schemeClr val="tx1"/>
                </a:solidFill>
                <a:effectLst/>
                <a:latin typeface="+mn-lt"/>
                <a:ea typeface="+mn-ea"/>
                <a:cs typeface="+mn-cs"/>
              </a:rPr>
              <a:t>The application requests the resource from the resource server (API) and presents the access token for authentication</a:t>
            </a:r>
          </a:p>
          <a:p>
            <a:pPr marL="228600" indent="-228600">
              <a:buAutoNum type="arabicPeriod"/>
            </a:pPr>
            <a:r>
              <a:rPr lang="en-US" sz="1200" kern="1200" dirty="0">
                <a:solidFill>
                  <a:schemeClr val="tx1"/>
                </a:solidFill>
                <a:effectLst/>
                <a:latin typeface="+mn-lt"/>
                <a:ea typeface="+mn-ea"/>
                <a:cs typeface="+mn-cs"/>
              </a:rPr>
              <a:t>If the access token is valid, the resource server (API) serves the resource to the application.</a:t>
            </a:r>
          </a:p>
          <a:p>
            <a:pPr marL="171450" indent="-171450">
              <a:buFont typeface="Arial" charset="0"/>
              <a:buChar char="•"/>
            </a:pPr>
            <a:endParaRPr lang="en-US" baseline="0" dirty="0"/>
          </a:p>
        </p:txBody>
      </p:sp>
      <p:sp>
        <p:nvSpPr>
          <p:cNvPr id="4" name="Slide Number Placeholder 3"/>
          <p:cNvSpPr>
            <a:spLocks noGrp="1"/>
          </p:cNvSpPr>
          <p:nvPr>
            <p:ph type="sldNum" sz="quarter" idx="10"/>
          </p:nvPr>
        </p:nvSpPr>
        <p:spPr/>
        <p:txBody>
          <a:bodyPr/>
          <a:lstStyle/>
          <a:p>
            <a:fld id="{77C4C6CA-741E-9C43-9B94-68427637DA4A}" type="slidenum">
              <a:rPr lang="en-US" smtClean="0"/>
              <a:t>23</a:t>
            </a:fld>
            <a:endParaRPr lang="en-US"/>
          </a:p>
        </p:txBody>
      </p:sp>
    </p:spTree>
    <p:extLst>
      <p:ext uri="{BB962C8B-B14F-4D97-AF65-F5344CB8AC3E}">
        <p14:creationId xmlns:p14="http://schemas.microsoft.com/office/powerpoint/2010/main" val="1938464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Body)"/>
              </a:rPr>
              <a:t>In this presentation, I will be going through the following topics.</a:t>
            </a:r>
          </a:p>
          <a:p>
            <a:endParaRPr lang="en-US" sz="1200" dirty="0">
              <a:latin typeface="Calibri (Body)"/>
            </a:endParaRPr>
          </a:p>
          <a:p>
            <a:r>
              <a:rPr lang="en-US" sz="1200" dirty="0">
                <a:latin typeface="Calibri (Body)"/>
              </a:rPr>
              <a:t>Firstly, I will introduce what the project involves, the problem with the current process and the proposed solution</a:t>
            </a:r>
          </a:p>
          <a:p>
            <a:endParaRPr lang="en-US" sz="1200" dirty="0">
              <a:latin typeface="Calibri (Body)"/>
            </a:endParaRPr>
          </a:p>
          <a:p>
            <a:r>
              <a:rPr lang="en-US" sz="1200" dirty="0">
                <a:latin typeface="Calibri (Body)"/>
              </a:rPr>
              <a:t>Secondly, I’ll talk about some applications, which were used as inspiration for this project</a:t>
            </a:r>
          </a:p>
          <a:p>
            <a:endParaRPr lang="en-US" sz="1200" dirty="0">
              <a:latin typeface="Calibri (Body)"/>
            </a:endParaRPr>
          </a:p>
          <a:p>
            <a:r>
              <a:rPr lang="en-US" sz="1200" dirty="0">
                <a:latin typeface="Calibri (Body)"/>
              </a:rPr>
              <a:t>I will then go through the design and implementation of the </a:t>
            </a:r>
            <a:r>
              <a:rPr lang="en-US" altLang="zh-CN" sz="1200" dirty="0">
                <a:latin typeface="Calibri (Body)"/>
              </a:rPr>
              <a:t>whole</a:t>
            </a:r>
            <a:r>
              <a:rPr lang="zh-CN" altLang="en-US" sz="1200" dirty="0">
                <a:latin typeface="Calibri (Body)"/>
              </a:rPr>
              <a:t> </a:t>
            </a:r>
            <a:r>
              <a:rPr lang="en-US" altLang="zh-CN" sz="1200" dirty="0">
                <a:latin typeface="Calibri (Body)"/>
              </a:rPr>
              <a:t>system</a:t>
            </a:r>
            <a:endParaRPr lang="en-US" sz="1200" dirty="0">
              <a:latin typeface="Calibri (Body)"/>
            </a:endParaRPr>
          </a:p>
          <a:p>
            <a:endParaRPr lang="en-US" sz="1200" dirty="0">
              <a:latin typeface="Calibri (Body)"/>
            </a:endParaRPr>
          </a:p>
          <a:p>
            <a:r>
              <a:rPr lang="en-US" sz="1200" dirty="0">
                <a:latin typeface="Calibri (Body)"/>
              </a:rPr>
              <a:t>Finally, I will conclude the </a:t>
            </a:r>
            <a:r>
              <a:rPr lang="en-US" sz="1200" dirty="0" smtClean="0">
                <a:latin typeface="Calibri (Body)"/>
              </a:rPr>
              <a:t>presentation</a:t>
            </a:r>
            <a:r>
              <a:rPr lang="en-US" altLang="zh-CN" sz="1200" dirty="0" smtClean="0">
                <a:latin typeface="Calibri (Body)"/>
              </a:rPr>
              <a:t>,</a:t>
            </a:r>
            <a:r>
              <a:rPr lang="zh-CN" altLang="en-US" sz="1200" baseline="0" dirty="0" smtClean="0">
                <a:latin typeface="Calibri (Body)"/>
              </a:rPr>
              <a:t> </a:t>
            </a:r>
            <a:r>
              <a:rPr lang="en-US" altLang="zh-CN" sz="1200" dirty="0" smtClean="0">
                <a:latin typeface="Calibri (Body)"/>
              </a:rPr>
              <a:t>present</a:t>
            </a:r>
            <a:r>
              <a:rPr lang="zh-CN" altLang="en-US" sz="1200" dirty="0" smtClean="0">
                <a:latin typeface="Calibri (Body)"/>
              </a:rPr>
              <a:t> </a:t>
            </a:r>
            <a:r>
              <a:rPr lang="en-US" altLang="zh-CN" sz="1200" dirty="0" smtClean="0">
                <a:latin typeface="Calibri (Body)"/>
              </a:rPr>
              <a:t>the</a:t>
            </a:r>
            <a:r>
              <a:rPr lang="zh-CN" altLang="en-US" sz="1200" dirty="0" smtClean="0">
                <a:latin typeface="Calibri (Body)"/>
              </a:rPr>
              <a:t> </a:t>
            </a:r>
            <a:r>
              <a:rPr lang="en-US" altLang="zh-CN" sz="1200" dirty="0" smtClean="0">
                <a:latin typeface="Calibri (Body)"/>
              </a:rPr>
              <a:t>demo</a:t>
            </a:r>
            <a:r>
              <a:rPr lang="en-US" sz="1200" dirty="0" smtClean="0">
                <a:latin typeface="Calibri (Body)"/>
              </a:rPr>
              <a:t> </a:t>
            </a:r>
            <a:r>
              <a:rPr lang="en-US" sz="1200" dirty="0">
                <a:latin typeface="Calibri (Body)"/>
              </a:rPr>
              <a:t>and talk about some potential future works for this project</a:t>
            </a:r>
          </a:p>
        </p:txBody>
      </p:sp>
      <p:sp>
        <p:nvSpPr>
          <p:cNvPr id="4" name="Slide Number Placeholder 3"/>
          <p:cNvSpPr>
            <a:spLocks noGrp="1"/>
          </p:cNvSpPr>
          <p:nvPr>
            <p:ph type="sldNum" sz="quarter" idx="10"/>
          </p:nvPr>
        </p:nvSpPr>
        <p:spPr/>
        <p:txBody>
          <a:bodyPr/>
          <a:lstStyle/>
          <a:p>
            <a:fld id="{77C4C6CA-741E-9C43-9B94-68427637DA4A}" type="slidenum">
              <a:rPr lang="en-US" smtClean="0"/>
              <a:t>2</a:t>
            </a:fld>
            <a:endParaRPr lang="en-US"/>
          </a:p>
        </p:txBody>
      </p:sp>
    </p:spTree>
    <p:extLst>
      <p:ext uri="{BB962C8B-B14F-4D97-AF65-F5344CB8AC3E}">
        <p14:creationId xmlns:p14="http://schemas.microsoft.com/office/powerpoint/2010/main" val="1458519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cap="small" dirty="0">
                <a:solidFill>
                  <a:schemeClr val="tx1"/>
                </a:solidFill>
                <a:effectLst/>
                <a:latin typeface="+mn-lt"/>
                <a:ea typeface="+mn-ea"/>
                <a:cs typeface="+mn-cs"/>
              </a:rPr>
              <a:t>System Design</a:t>
            </a:r>
          </a:p>
          <a:p>
            <a:r>
              <a:rPr lang="en-US" sz="1200" kern="1200" dirty="0">
                <a:solidFill>
                  <a:schemeClr val="tx1"/>
                </a:solidFill>
                <a:effectLst/>
                <a:latin typeface="+mn-lt"/>
                <a:ea typeface="+mn-ea"/>
                <a:cs typeface="+mn-cs"/>
              </a:rPr>
              <a:t>The proposed system in this </a:t>
            </a:r>
            <a:r>
              <a:rPr lang="en-US" altLang="zh-CN" sz="1200" kern="1200" dirty="0" smtClean="0">
                <a:solidFill>
                  <a:schemeClr val="tx1"/>
                </a:solidFill>
                <a:effectLst/>
                <a:latin typeface="+mn-lt"/>
                <a:ea typeface="+mn-ea"/>
                <a:cs typeface="+mn-cs"/>
              </a:rPr>
              <a:t>project</a:t>
            </a:r>
            <a:r>
              <a:rPr lang="zh-CN" alt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divided </a:t>
            </a:r>
            <a:r>
              <a:rPr lang="en-US" sz="1200" kern="1200" dirty="0">
                <a:solidFill>
                  <a:schemeClr val="tx1"/>
                </a:solidFill>
                <a:effectLst/>
                <a:latin typeface="+mn-lt"/>
                <a:ea typeface="+mn-ea"/>
                <a:cs typeface="+mn-cs"/>
              </a:rPr>
              <a:t>into Client Side and Server Side, shown in </a:t>
            </a:r>
            <a:r>
              <a:rPr lang="en-US" altLang="zh-CN" sz="1200" kern="1200" dirty="0">
                <a:solidFill>
                  <a:schemeClr val="tx1"/>
                </a:solidFill>
                <a:effectLst/>
                <a:latin typeface="+mn-lt"/>
                <a:ea typeface="+mn-ea"/>
                <a:cs typeface="+mn-cs"/>
              </a:rPr>
              <a:t>this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igure.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Client Side can be further divided into </a:t>
            </a:r>
          </a:p>
          <a:p>
            <a:pPr marL="228600" indent="-228600">
              <a:buAutoNum type="arabicPeriod"/>
            </a:pPr>
            <a:r>
              <a:rPr lang="en-US" sz="1200" kern="1200" dirty="0">
                <a:solidFill>
                  <a:schemeClr val="tx1"/>
                </a:solidFill>
                <a:effectLst/>
                <a:latin typeface="+mn-lt"/>
                <a:ea typeface="+mn-ea"/>
                <a:cs typeface="+mn-cs"/>
              </a:rPr>
              <a:t>Survey Module</a:t>
            </a:r>
          </a:p>
          <a:p>
            <a:pPr marL="228600" indent="-228600">
              <a:buAutoNum type="arabicPeriod"/>
            </a:pPr>
            <a:r>
              <a:rPr lang="en-US" sz="1200" kern="1200" dirty="0">
                <a:solidFill>
                  <a:schemeClr val="tx1"/>
                </a:solidFill>
                <a:effectLst/>
                <a:latin typeface="+mn-lt"/>
                <a:ea typeface="+mn-ea"/>
                <a:cs typeface="+mn-cs"/>
              </a:rPr>
              <a:t>File Management Module</a:t>
            </a:r>
          </a:p>
          <a:p>
            <a:pPr marL="228600" indent="-228600">
              <a:buAutoNum type="arabicPeriod"/>
            </a:pPr>
            <a:r>
              <a:rPr lang="en-US" sz="1200" kern="1200" dirty="0">
                <a:solidFill>
                  <a:schemeClr val="tx1"/>
                </a:solidFill>
                <a:effectLst/>
                <a:latin typeface="+mn-lt"/>
                <a:ea typeface="+mn-ea"/>
                <a:cs typeface="+mn-cs"/>
              </a:rPr>
              <a:t>Data Demonstration Module</a:t>
            </a:r>
          </a:p>
          <a:p>
            <a:pPr marL="228600" indent="-228600">
              <a:buAutoNum type="arabicPeriod"/>
            </a:pPr>
            <a:r>
              <a:rPr lang="en-US" sz="1200" kern="1200" dirty="0">
                <a:solidFill>
                  <a:schemeClr val="tx1"/>
                </a:solidFill>
                <a:effectLst/>
                <a:latin typeface="+mn-lt"/>
                <a:ea typeface="+mn-ea"/>
                <a:cs typeface="+mn-cs"/>
              </a:rPr>
              <a:t>Rule Management Module</a:t>
            </a:r>
          </a:p>
          <a:p>
            <a:pPr marL="228600" indent="-228600">
              <a:buAutoNum type="arabicPeriod"/>
            </a:pPr>
            <a:r>
              <a:rPr lang="en-US" sz="1200" kern="1200" dirty="0">
                <a:solidFill>
                  <a:schemeClr val="tx1"/>
                </a:solidFill>
                <a:effectLst/>
                <a:latin typeface="+mn-lt"/>
                <a:ea typeface="+mn-ea"/>
                <a:cs typeface="+mn-cs"/>
              </a:rPr>
              <a:t>User Management Module</a:t>
            </a:r>
          </a:p>
          <a:p>
            <a:pPr marL="228600" indent="-228600">
              <a:buAutoNum type="arabicPeriod"/>
            </a:pPr>
            <a:r>
              <a:rPr lang="en-US" sz="1200" kern="1200" dirty="0">
                <a:solidFill>
                  <a:schemeClr val="tx1"/>
                </a:solidFill>
                <a:effectLst/>
                <a:latin typeface="+mn-lt"/>
                <a:ea typeface="+mn-ea"/>
                <a:cs typeface="+mn-cs"/>
              </a:rPr>
              <a:t>Data Selection Module.</a:t>
            </a:r>
          </a:p>
          <a:p>
            <a:pPr marL="228600" indent="-228600">
              <a:buAutoNum type="arabicPeriod"/>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Server Side is including</a:t>
            </a:r>
          </a:p>
          <a:p>
            <a:pPr marL="228600" indent="-228600">
              <a:buAutoNum type="arabicPeriod"/>
            </a:pPr>
            <a:r>
              <a:rPr lang="en-US" sz="1200" kern="1200" dirty="0">
                <a:solidFill>
                  <a:schemeClr val="tx1"/>
                </a:solidFill>
                <a:effectLst/>
                <a:latin typeface="+mn-lt"/>
                <a:ea typeface="+mn-ea"/>
                <a:cs typeface="+mn-cs"/>
              </a:rPr>
              <a:t>Rule-based Notification Module</a:t>
            </a:r>
          </a:p>
          <a:p>
            <a:pPr marL="228600" indent="-228600">
              <a:buAutoNum type="arabicPeriod"/>
            </a:pPr>
            <a:r>
              <a:rPr lang="en-US" sz="1200" kern="1200" dirty="0">
                <a:solidFill>
                  <a:schemeClr val="tx1"/>
                </a:solidFill>
                <a:effectLst/>
                <a:latin typeface="+mn-lt"/>
                <a:ea typeface="+mn-ea"/>
                <a:cs typeface="+mn-cs"/>
              </a:rPr>
              <a:t>Data Preprocessing Module</a:t>
            </a:r>
          </a:p>
          <a:p>
            <a:pPr marL="228600" indent="-228600">
              <a:buAutoNum type="arabicPeriod"/>
            </a:pPr>
            <a:r>
              <a:rPr lang="en-US" sz="1200" kern="1200" dirty="0">
                <a:solidFill>
                  <a:schemeClr val="tx1"/>
                </a:solidFill>
                <a:effectLst/>
                <a:latin typeface="+mn-lt"/>
                <a:ea typeface="+mn-ea"/>
                <a:cs typeface="+mn-cs"/>
              </a:rPr>
              <a:t>Unsupervised Learning Module.</a:t>
            </a:r>
          </a:p>
          <a:p>
            <a:endParaRPr lang="en-US" dirty="0"/>
          </a:p>
          <a:p>
            <a:r>
              <a:rPr lang="en-US" altLang="zh-CN" dirty="0"/>
              <a:t>These</a:t>
            </a:r>
            <a:r>
              <a:rPr lang="zh-CN" altLang="en-US" dirty="0"/>
              <a:t> </a:t>
            </a:r>
            <a:r>
              <a:rPr lang="en-US" altLang="zh-CN" dirty="0"/>
              <a:t>modules</a:t>
            </a:r>
            <a:r>
              <a:rPr lang="zh-CN" altLang="en-US" dirty="0"/>
              <a:t> </a:t>
            </a:r>
            <a:r>
              <a:rPr lang="en-US" altLang="zh-CN" dirty="0"/>
              <a:t>will</a:t>
            </a:r>
            <a:r>
              <a:rPr lang="zh-CN" altLang="en-US" baseline="0" dirty="0"/>
              <a:t> </a:t>
            </a:r>
            <a:r>
              <a:rPr lang="en-US" altLang="zh-CN" baseline="0" dirty="0"/>
              <a:t>be</a:t>
            </a:r>
            <a:r>
              <a:rPr lang="zh-CN" altLang="en-US" baseline="0" dirty="0"/>
              <a:t> </a:t>
            </a:r>
            <a:r>
              <a:rPr lang="en-US" altLang="zh-CN" baseline="0" dirty="0"/>
              <a:t>introduced</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following</a:t>
            </a:r>
            <a:r>
              <a:rPr lang="zh-CN" altLang="en-US" baseline="0" dirty="0"/>
              <a:t> </a:t>
            </a:r>
            <a:r>
              <a:rPr lang="en-US" altLang="zh-CN" baseline="0" dirty="0"/>
              <a:t>slides.</a:t>
            </a:r>
            <a:endParaRPr lang="en-US" dirty="0"/>
          </a:p>
        </p:txBody>
      </p:sp>
      <p:sp>
        <p:nvSpPr>
          <p:cNvPr id="4" name="Slide Number Placeholder 3"/>
          <p:cNvSpPr>
            <a:spLocks noGrp="1"/>
          </p:cNvSpPr>
          <p:nvPr>
            <p:ph type="sldNum" sz="quarter" idx="10"/>
          </p:nvPr>
        </p:nvSpPr>
        <p:spPr/>
        <p:txBody>
          <a:bodyPr/>
          <a:lstStyle/>
          <a:p>
            <a:fld id="{77C4C6CA-741E-9C43-9B94-68427637DA4A}" type="slidenum">
              <a:rPr lang="en-US" smtClean="0"/>
              <a:t>24</a:t>
            </a:fld>
            <a:endParaRPr lang="en-US"/>
          </a:p>
        </p:txBody>
      </p:sp>
    </p:spTree>
    <p:extLst>
      <p:ext uri="{BB962C8B-B14F-4D97-AF65-F5344CB8AC3E}">
        <p14:creationId xmlns:p14="http://schemas.microsoft.com/office/powerpoint/2010/main" val="1304911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kern="1200" dirty="0">
                <a:solidFill>
                  <a:schemeClr val="tx1"/>
                </a:solidFill>
                <a:effectLst/>
                <a:latin typeface="+mn-lt"/>
                <a:ea typeface="+mn-ea"/>
                <a:cs typeface="+mn-cs"/>
              </a:rPr>
              <a:t>Data has been filtered as follow, then selected data will be saved for further process. </a:t>
            </a:r>
          </a:p>
          <a:p>
            <a:pPr marL="228600" indent="-228600">
              <a:buAutoNum type="arabicPeriod"/>
            </a:pPr>
            <a:r>
              <a:rPr lang="en-US" sz="1200" kern="1200" dirty="0">
                <a:solidFill>
                  <a:schemeClr val="tx1"/>
                </a:solidFill>
                <a:effectLst/>
                <a:latin typeface="+mn-lt"/>
                <a:ea typeface="+mn-ea"/>
                <a:cs typeface="+mn-cs"/>
              </a:rPr>
              <a:t>for numerical data, the selection is mainly based on data relationships that are greater than, less than, or equal to the chosen value. If the data satisfies the condition, the data is selected and updated </a:t>
            </a:r>
            <a:r>
              <a:rPr lang="en-US" sz="1200" kern="1200" dirty="0" smtClean="0">
                <a:solidFill>
                  <a:schemeClr val="tx1"/>
                </a:solidFill>
                <a:effectLst/>
                <a:latin typeface="+mn-lt"/>
                <a:ea typeface="+mn-ea"/>
                <a:cs typeface="+mn-cs"/>
              </a:rPr>
              <a:t>data </a:t>
            </a:r>
            <a:r>
              <a:rPr lang="en-US" altLang="zh-CN" sz="1200" kern="1200" dirty="0" smtClean="0">
                <a:solidFill>
                  <a:schemeClr val="tx1"/>
                </a:solidFill>
                <a:effectLst/>
                <a:latin typeface="+mn-lt"/>
                <a:ea typeface="+mn-ea"/>
                <a:cs typeface="+mn-cs"/>
              </a:rPr>
              <a:t>table</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228600" indent="-228600">
              <a:buAutoNum type="arabicPeriod"/>
            </a:pPr>
            <a:r>
              <a:rPr lang="en-US" sz="1200" kern="1200" dirty="0">
                <a:solidFill>
                  <a:schemeClr val="tx1"/>
                </a:solidFill>
                <a:effectLst/>
                <a:latin typeface="+mn-lt"/>
                <a:ea typeface="+mn-ea"/>
                <a:cs typeface="+mn-cs"/>
              </a:rPr>
              <a:t> For text-based data, </a:t>
            </a:r>
            <a:r>
              <a:rPr lang="en-US" altLang="zh-CN" sz="1200" kern="1200" dirty="0" smtClean="0">
                <a:solidFill>
                  <a:schemeClr val="tx1"/>
                </a:solidFill>
                <a:effectLst/>
                <a:latin typeface="+mn-lt"/>
                <a:ea typeface="+mn-ea"/>
                <a:cs typeface="+mn-cs"/>
              </a:rPr>
              <a:t>only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text</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responses</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contains the chosen </a:t>
            </a:r>
            <a:r>
              <a:rPr lang="en-US" sz="1200" kern="1200" dirty="0" smtClean="0">
                <a:solidFill>
                  <a:schemeClr val="tx1"/>
                </a:solidFill>
                <a:effectLst/>
                <a:latin typeface="+mn-lt"/>
                <a:ea typeface="+mn-ea"/>
                <a:cs typeface="+mn-cs"/>
              </a:rPr>
              <a:t>keyword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will</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be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selected</a:t>
            </a:r>
            <a:endParaRPr lang="en-US" dirty="0">
              <a:effectLst/>
            </a:endParaRPr>
          </a:p>
          <a:p>
            <a:pPr marL="228600" indent="-228600">
              <a:buAutoNum type="arabicPeriod"/>
            </a:pPr>
            <a:r>
              <a:rPr lang="en-US" altLang="zh-CN" baseline="0" dirty="0">
                <a:effectLst/>
              </a:rPr>
              <a:t>This</a:t>
            </a:r>
            <a:r>
              <a:rPr lang="zh-CN" altLang="en-US" baseline="0" dirty="0">
                <a:effectLst/>
              </a:rPr>
              <a:t> </a:t>
            </a:r>
            <a:r>
              <a:rPr lang="en-US" altLang="zh-CN" baseline="0" dirty="0">
                <a:effectLst/>
              </a:rPr>
              <a:t>module</a:t>
            </a:r>
            <a:r>
              <a:rPr lang="zh-CN" altLang="en-US" baseline="0" dirty="0">
                <a:effectLst/>
              </a:rPr>
              <a:t> </a:t>
            </a:r>
            <a:r>
              <a:rPr lang="en-US" altLang="zh-CN" baseline="0" dirty="0">
                <a:effectLst/>
              </a:rPr>
              <a:t>help</a:t>
            </a:r>
            <a:r>
              <a:rPr lang="zh-CN" altLang="en-US" baseline="0" dirty="0">
                <a:effectLst/>
              </a:rPr>
              <a:t> </a:t>
            </a:r>
            <a:r>
              <a:rPr lang="en-US" altLang="zh-CN" baseline="0" dirty="0">
                <a:effectLst/>
              </a:rPr>
              <a:t>the</a:t>
            </a:r>
            <a:r>
              <a:rPr lang="zh-CN" altLang="en-US" baseline="0" dirty="0">
                <a:effectLst/>
              </a:rPr>
              <a:t> </a:t>
            </a:r>
            <a:r>
              <a:rPr lang="en-US" altLang="zh-CN" baseline="0" dirty="0">
                <a:effectLst/>
              </a:rPr>
              <a:t>data</a:t>
            </a:r>
            <a:r>
              <a:rPr lang="zh-CN" altLang="en-US" baseline="0" dirty="0">
                <a:effectLst/>
              </a:rPr>
              <a:t> </a:t>
            </a:r>
            <a:r>
              <a:rPr lang="en-US" altLang="zh-CN" baseline="0" dirty="0">
                <a:effectLst/>
              </a:rPr>
              <a:t>analysis</a:t>
            </a:r>
            <a:r>
              <a:rPr lang="zh-CN" altLang="en-US" baseline="0" dirty="0">
                <a:effectLst/>
              </a:rPr>
              <a:t> </a:t>
            </a:r>
            <a:r>
              <a:rPr lang="en-US" altLang="zh-CN" baseline="0" dirty="0">
                <a:effectLst/>
              </a:rPr>
              <a:t>module</a:t>
            </a:r>
            <a:r>
              <a:rPr lang="zh-CN" altLang="en-US" baseline="0" dirty="0">
                <a:effectLst/>
              </a:rPr>
              <a:t> </a:t>
            </a:r>
            <a:r>
              <a:rPr lang="en-US" altLang="zh-CN" baseline="0" dirty="0">
                <a:effectLst/>
              </a:rPr>
              <a:t>to</a:t>
            </a:r>
            <a:r>
              <a:rPr lang="zh-CN" altLang="en-US" baseline="0" dirty="0">
                <a:effectLst/>
              </a:rPr>
              <a:t> </a:t>
            </a:r>
            <a:r>
              <a:rPr lang="en-US" altLang="zh-CN" baseline="0" dirty="0">
                <a:effectLst/>
              </a:rPr>
              <a:t>filter</a:t>
            </a:r>
            <a:r>
              <a:rPr lang="zh-CN" altLang="en-US" baseline="0" dirty="0">
                <a:effectLst/>
              </a:rPr>
              <a:t> </a:t>
            </a:r>
            <a:r>
              <a:rPr lang="en-US" altLang="zh-CN" baseline="0" dirty="0">
                <a:effectLst/>
              </a:rPr>
              <a:t>the</a:t>
            </a:r>
            <a:r>
              <a:rPr lang="zh-CN" altLang="en-US" baseline="0" dirty="0">
                <a:effectLst/>
              </a:rPr>
              <a:t> </a:t>
            </a:r>
            <a:r>
              <a:rPr lang="en-US" altLang="zh-CN" baseline="0" dirty="0">
                <a:effectLst/>
              </a:rPr>
              <a:t>data</a:t>
            </a:r>
            <a:r>
              <a:rPr lang="zh-CN" altLang="en-US" baseline="0" dirty="0">
                <a:effectLst/>
              </a:rPr>
              <a:t> </a:t>
            </a:r>
            <a:r>
              <a:rPr lang="en-US" altLang="zh-CN" baseline="0" dirty="0">
                <a:effectLst/>
              </a:rPr>
              <a:t>for</a:t>
            </a:r>
            <a:r>
              <a:rPr lang="zh-CN" altLang="en-US" baseline="0" dirty="0">
                <a:effectLst/>
              </a:rPr>
              <a:t> </a:t>
            </a:r>
            <a:r>
              <a:rPr lang="en-US" altLang="zh-CN" baseline="0" dirty="0">
                <a:effectLst/>
              </a:rPr>
              <a:t>further</a:t>
            </a:r>
            <a:r>
              <a:rPr lang="zh-CN" altLang="en-US" baseline="0" dirty="0">
                <a:effectLst/>
              </a:rPr>
              <a:t> </a:t>
            </a:r>
            <a:r>
              <a:rPr lang="en-US" altLang="zh-CN" baseline="0" dirty="0">
                <a:effectLst/>
              </a:rPr>
              <a:t>analysis</a:t>
            </a:r>
            <a:r>
              <a:rPr lang="en-US" altLang="zh-CN" baseline="0" dirty="0" smtClean="0">
                <a:effectLst/>
              </a:rPr>
              <a:t>.</a:t>
            </a:r>
            <a:endParaRPr lang="en-US" baseline="0" dirty="0"/>
          </a:p>
        </p:txBody>
      </p:sp>
      <p:sp>
        <p:nvSpPr>
          <p:cNvPr id="4" name="Slide Number Placeholder 3"/>
          <p:cNvSpPr>
            <a:spLocks noGrp="1"/>
          </p:cNvSpPr>
          <p:nvPr>
            <p:ph type="sldNum" sz="quarter" idx="10"/>
          </p:nvPr>
        </p:nvSpPr>
        <p:spPr/>
        <p:txBody>
          <a:bodyPr/>
          <a:lstStyle/>
          <a:p>
            <a:fld id="{77C4C6CA-741E-9C43-9B94-68427637DA4A}" type="slidenum">
              <a:rPr lang="en-US" smtClean="0"/>
              <a:t>25</a:t>
            </a:fld>
            <a:endParaRPr lang="en-US"/>
          </a:p>
        </p:txBody>
      </p:sp>
    </p:spTree>
    <p:extLst>
      <p:ext uri="{BB962C8B-B14F-4D97-AF65-F5344CB8AC3E}">
        <p14:creationId xmlns:p14="http://schemas.microsoft.com/office/powerpoint/2010/main" val="8380862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cap="small" dirty="0">
                <a:solidFill>
                  <a:schemeClr val="tx1"/>
                </a:solidFill>
                <a:effectLst/>
                <a:latin typeface="+mn-lt"/>
                <a:ea typeface="+mn-ea"/>
                <a:cs typeface="+mn-cs"/>
              </a:rPr>
              <a:t>System Design</a:t>
            </a:r>
          </a:p>
          <a:p>
            <a:r>
              <a:rPr lang="en-US" sz="1200" kern="1200" dirty="0">
                <a:solidFill>
                  <a:schemeClr val="tx1"/>
                </a:solidFill>
                <a:effectLst/>
                <a:latin typeface="+mn-lt"/>
                <a:ea typeface="+mn-ea"/>
                <a:cs typeface="+mn-cs"/>
              </a:rPr>
              <a:t>The proposed system in this </a:t>
            </a:r>
            <a:r>
              <a:rPr lang="en-US" altLang="zh-CN" sz="1200" kern="1200" dirty="0" smtClean="0">
                <a:solidFill>
                  <a:schemeClr val="tx1"/>
                </a:solidFill>
                <a:effectLst/>
                <a:latin typeface="+mn-lt"/>
                <a:ea typeface="+mn-ea"/>
                <a:cs typeface="+mn-cs"/>
              </a:rPr>
              <a:t>project</a:t>
            </a:r>
            <a:r>
              <a:rPr lang="zh-CN" alt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divided </a:t>
            </a:r>
            <a:r>
              <a:rPr lang="en-US" sz="1200" kern="1200" dirty="0">
                <a:solidFill>
                  <a:schemeClr val="tx1"/>
                </a:solidFill>
                <a:effectLst/>
                <a:latin typeface="+mn-lt"/>
                <a:ea typeface="+mn-ea"/>
                <a:cs typeface="+mn-cs"/>
              </a:rPr>
              <a:t>into Client Side and Server Side, shown in </a:t>
            </a:r>
            <a:r>
              <a:rPr lang="en-US" altLang="zh-CN" sz="1200" kern="1200" dirty="0">
                <a:solidFill>
                  <a:schemeClr val="tx1"/>
                </a:solidFill>
                <a:effectLst/>
                <a:latin typeface="+mn-lt"/>
                <a:ea typeface="+mn-ea"/>
                <a:cs typeface="+mn-cs"/>
              </a:rPr>
              <a:t>this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igure.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Client Side can be further divided into </a:t>
            </a:r>
          </a:p>
          <a:p>
            <a:pPr marL="228600" indent="-228600">
              <a:buAutoNum type="arabicPeriod"/>
            </a:pPr>
            <a:r>
              <a:rPr lang="en-US" sz="1200" kern="1200" dirty="0">
                <a:solidFill>
                  <a:schemeClr val="tx1"/>
                </a:solidFill>
                <a:effectLst/>
                <a:latin typeface="+mn-lt"/>
                <a:ea typeface="+mn-ea"/>
                <a:cs typeface="+mn-cs"/>
              </a:rPr>
              <a:t>Survey Module</a:t>
            </a:r>
          </a:p>
          <a:p>
            <a:pPr marL="228600" indent="-228600">
              <a:buAutoNum type="arabicPeriod"/>
            </a:pPr>
            <a:r>
              <a:rPr lang="en-US" sz="1200" kern="1200" dirty="0">
                <a:solidFill>
                  <a:schemeClr val="tx1"/>
                </a:solidFill>
                <a:effectLst/>
                <a:latin typeface="+mn-lt"/>
                <a:ea typeface="+mn-ea"/>
                <a:cs typeface="+mn-cs"/>
              </a:rPr>
              <a:t>File Management Module</a:t>
            </a:r>
          </a:p>
          <a:p>
            <a:pPr marL="228600" indent="-228600">
              <a:buAutoNum type="arabicPeriod"/>
            </a:pPr>
            <a:r>
              <a:rPr lang="en-US" sz="1200" kern="1200" dirty="0">
                <a:solidFill>
                  <a:schemeClr val="tx1"/>
                </a:solidFill>
                <a:effectLst/>
                <a:latin typeface="+mn-lt"/>
                <a:ea typeface="+mn-ea"/>
                <a:cs typeface="+mn-cs"/>
              </a:rPr>
              <a:t>Data Demonstration Module</a:t>
            </a:r>
          </a:p>
          <a:p>
            <a:pPr marL="228600" indent="-228600">
              <a:buAutoNum type="arabicPeriod"/>
            </a:pPr>
            <a:r>
              <a:rPr lang="en-US" sz="1200" kern="1200" dirty="0">
                <a:solidFill>
                  <a:schemeClr val="tx1"/>
                </a:solidFill>
                <a:effectLst/>
                <a:latin typeface="+mn-lt"/>
                <a:ea typeface="+mn-ea"/>
                <a:cs typeface="+mn-cs"/>
              </a:rPr>
              <a:t>Rule Management Module</a:t>
            </a:r>
          </a:p>
          <a:p>
            <a:pPr marL="228600" indent="-228600">
              <a:buAutoNum type="arabicPeriod"/>
            </a:pPr>
            <a:r>
              <a:rPr lang="en-US" sz="1200" kern="1200" dirty="0">
                <a:solidFill>
                  <a:schemeClr val="tx1"/>
                </a:solidFill>
                <a:effectLst/>
                <a:latin typeface="+mn-lt"/>
                <a:ea typeface="+mn-ea"/>
                <a:cs typeface="+mn-cs"/>
              </a:rPr>
              <a:t>User Management Module</a:t>
            </a:r>
          </a:p>
          <a:p>
            <a:pPr marL="228600" indent="-228600">
              <a:buAutoNum type="arabicPeriod"/>
            </a:pPr>
            <a:r>
              <a:rPr lang="en-US" sz="1200" kern="1200" dirty="0">
                <a:solidFill>
                  <a:schemeClr val="tx1"/>
                </a:solidFill>
                <a:effectLst/>
                <a:latin typeface="+mn-lt"/>
                <a:ea typeface="+mn-ea"/>
                <a:cs typeface="+mn-cs"/>
              </a:rPr>
              <a:t>Data Selection Module.</a:t>
            </a:r>
          </a:p>
          <a:p>
            <a:pPr marL="228600" indent="-228600">
              <a:buAutoNum type="arabicPeriod"/>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Server Side is including</a:t>
            </a:r>
          </a:p>
          <a:p>
            <a:pPr marL="228600" indent="-228600">
              <a:buAutoNum type="arabicPeriod"/>
            </a:pPr>
            <a:r>
              <a:rPr lang="en-US" sz="1200" kern="1200" dirty="0">
                <a:solidFill>
                  <a:schemeClr val="tx1"/>
                </a:solidFill>
                <a:effectLst/>
                <a:latin typeface="+mn-lt"/>
                <a:ea typeface="+mn-ea"/>
                <a:cs typeface="+mn-cs"/>
              </a:rPr>
              <a:t>Rule-based Notification Module</a:t>
            </a:r>
          </a:p>
          <a:p>
            <a:pPr marL="228600" indent="-228600">
              <a:buAutoNum type="arabicPeriod"/>
            </a:pPr>
            <a:r>
              <a:rPr lang="en-US" sz="1200" kern="1200" dirty="0">
                <a:solidFill>
                  <a:schemeClr val="tx1"/>
                </a:solidFill>
                <a:effectLst/>
                <a:latin typeface="+mn-lt"/>
                <a:ea typeface="+mn-ea"/>
                <a:cs typeface="+mn-cs"/>
              </a:rPr>
              <a:t>Data Preprocessing Module</a:t>
            </a:r>
          </a:p>
          <a:p>
            <a:pPr marL="228600" indent="-228600">
              <a:buAutoNum type="arabicPeriod"/>
            </a:pPr>
            <a:r>
              <a:rPr lang="en-US" sz="1200" kern="1200" dirty="0">
                <a:solidFill>
                  <a:schemeClr val="tx1"/>
                </a:solidFill>
                <a:effectLst/>
                <a:latin typeface="+mn-lt"/>
                <a:ea typeface="+mn-ea"/>
                <a:cs typeface="+mn-cs"/>
              </a:rPr>
              <a:t>Unsupervised Learning Module.</a:t>
            </a:r>
          </a:p>
          <a:p>
            <a:endParaRPr lang="en-US" dirty="0"/>
          </a:p>
          <a:p>
            <a:r>
              <a:rPr lang="en-US" altLang="zh-CN" dirty="0"/>
              <a:t>These</a:t>
            </a:r>
            <a:r>
              <a:rPr lang="zh-CN" altLang="en-US" dirty="0"/>
              <a:t> </a:t>
            </a:r>
            <a:r>
              <a:rPr lang="en-US" altLang="zh-CN" dirty="0"/>
              <a:t>modules</a:t>
            </a:r>
            <a:r>
              <a:rPr lang="zh-CN" altLang="en-US" dirty="0"/>
              <a:t> </a:t>
            </a:r>
            <a:r>
              <a:rPr lang="en-US" altLang="zh-CN" dirty="0"/>
              <a:t>will</a:t>
            </a:r>
            <a:r>
              <a:rPr lang="zh-CN" altLang="en-US" baseline="0" dirty="0"/>
              <a:t> </a:t>
            </a:r>
            <a:r>
              <a:rPr lang="en-US" altLang="zh-CN" baseline="0" dirty="0"/>
              <a:t>be</a:t>
            </a:r>
            <a:r>
              <a:rPr lang="zh-CN" altLang="en-US" baseline="0" dirty="0"/>
              <a:t> </a:t>
            </a:r>
            <a:r>
              <a:rPr lang="en-US" altLang="zh-CN" baseline="0" dirty="0"/>
              <a:t>introduced</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following</a:t>
            </a:r>
            <a:r>
              <a:rPr lang="zh-CN" altLang="en-US" baseline="0" dirty="0"/>
              <a:t> </a:t>
            </a:r>
            <a:r>
              <a:rPr lang="en-US" altLang="zh-CN" baseline="0" dirty="0"/>
              <a:t>slides.</a:t>
            </a:r>
            <a:endParaRPr lang="en-US" dirty="0"/>
          </a:p>
        </p:txBody>
      </p:sp>
      <p:sp>
        <p:nvSpPr>
          <p:cNvPr id="4" name="Slide Number Placeholder 3"/>
          <p:cNvSpPr>
            <a:spLocks noGrp="1"/>
          </p:cNvSpPr>
          <p:nvPr>
            <p:ph type="sldNum" sz="quarter" idx="10"/>
          </p:nvPr>
        </p:nvSpPr>
        <p:spPr/>
        <p:txBody>
          <a:bodyPr/>
          <a:lstStyle/>
          <a:p>
            <a:fld id="{77C4C6CA-741E-9C43-9B94-68427637DA4A}" type="slidenum">
              <a:rPr lang="en-US" smtClean="0"/>
              <a:t>26</a:t>
            </a:fld>
            <a:endParaRPr lang="en-US"/>
          </a:p>
        </p:txBody>
      </p:sp>
    </p:spTree>
    <p:extLst>
      <p:ext uri="{BB962C8B-B14F-4D97-AF65-F5344CB8AC3E}">
        <p14:creationId xmlns:p14="http://schemas.microsoft.com/office/powerpoint/2010/main" val="12509204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Flask is called a </a:t>
            </a:r>
            <a:r>
              <a:rPr lang="en-US" sz="1200" b="1" i="0" kern="1200" dirty="0">
                <a:solidFill>
                  <a:schemeClr val="tx1"/>
                </a:solidFill>
                <a:effectLst/>
                <a:latin typeface="+mn-lt"/>
                <a:ea typeface="+mn-ea"/>
                <a:cs typeface="+mn-cs"/>
              </a:rPr>
              <a:t>micro framework </a:t>
            </a:r>
            <a:r>
              <a:rPr lang="en-US" sz="1200" b="0" i="0" kern="1200" dirty="0">
                <a:solidFill>
                  <a:schemeClr val="tx1"/>
                </a:solidFill>
                <a:effectLst/>
                <a:latin typeface="+mn-lt"/>
                <a:ea typeface="+mn-ea"/>
                <a:cs typeface="+mn-cs"/>
              </a:rPr>
              <a:t>because it does not require particular tools or libraries</a:t>
            </a:r>
            <a:r>
              <a:rPr lang="en-US" altLang="zh-CN" sz="1200" b="0" i="0" kern="1200" dirty="0">
                <a:solidFill>
                  <a:schemeClr val="tx1"/>
                </a:solidFill>
                <a:effectLst/>
                <a:latin typeface="+mn-lt"/>
                <a:ea typeface="+mn-ea"/>
                <a:cs typeface="+mn-cs"/>
              </a:rPr>
              <a:t>.(clean</a:t>
            </a:r>
            <a:r>
              <a:rPr lang="en-US" altLang="zh-CN" sz="1200" b="0" i="0" kern="1200" dirty="0" smtClean="0">
                <a:solidFill>
                  <a:schemeClr val="tx1"/>
                </a:solidFill>
                <a:effectLst/>
                <a:latin typeface="+mn-lt"/>
                <a:ea typeface="+mn-ea"/>
                <a:cs typeface="+mn-cs"/>
              </a:rPr>
              <a:t>)</a:t>
            </a:r>
          </a:p>
          <a:p>
            <a:endParaRPr lang="en-US" altLang="zh-CN" sz="1200" b="0" i="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Gunicorn</a:t>
            </a:r>
            <a:r>
              <a:rPr lang="en-US" sz="1200" kern="1200" dirty="0" smtClean="0">
                <a:solidFill>
                  <a:schemeClr val="tx1"/>
                </a:solidFill>
                <a:effectLst/>
                <a:latin typeface="+mn-lt"/>
                <a:ea typeface="+mn-ea"/>
                <a:cs typeface="+mn-cs"/>
              </a:rPr>
              <a:t> works by internally handling the calling of flask code. It is done by having workers ready to handle the requests instead of the sequential one-at-a-time model that the default flask server provides.</a:t>
            </a:r>
            <a:r>
              <a:rPr lang="en-US" dirty="0" smtClean="0">
                <a:effectLst/>
              </a:rPr>
              <a:t> </a:t>
            </a:r>
          </a:p>
          <a:p>
            <a:endParaRPr lang="en-US" altLang="zh-CN" sz="1200" b="0" i="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Nginx</a:t>
            </a:r>
            <a:r>
              <a:rPr lang="en-US" sz="1200" kern="1200" dirty="0" smtClean="0">
                <a:solidFill>
                  <a:schemeClr val="tx1"/>
                </a:solidFill>
                <a:effectLst/>
                <a:latin typeface="+mn-lt"/>
                <a:ea typeface="+mn-ea"/>
                <a:cs typeface="+mn-cs"/>
              </a:rPr>
              <a:t> handles communications with clients and doesn't suffer a penalty for handling slow clients. It sends requests to the backend as fast as the backend can handle those requests, enabling the backend to be as efficient with server resources as possible.</a:t>
            </a:r>
            <a:r>
              <a:rPr lang="en-US" dirty="0" smtClean="0">
                <a:effectLst/>
              </a:rPr>
              <a:t> </a:t>
            </a:r>
            <a:endParaRPr lang="en-US" altLang="zh-CN"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7C4C6CA-741E-9C43-9B94-68427637DA4A}" type="slidenum">
              <a:rPr lang="en-US" smtClean="0"/>
              <a:t>27</a:t>
            </a:fld>
            <a:endParaRPr lang="en-US"/>
          </a:p>
        </p:txBody>
      </p:sp>
    </p:spTree>
    <p:extLst>
      <p:ext uri="{BB962C8B-B14F-4D97-AF65-F5344CB8AC3E}">
        <p14:creationId xmlns:p14="http://schemas.microsoft.com/office/powerpoint/2010/main" val="17591703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cap="small" dirty="0">
                <a:solidFill>
                  <a:schemeClr val="tx1"/>
                </a:solidFill>
                <a:effectLst/>
                <a:latin typeface="+mn-lt"/>
                <a:ea typeface="+mn-ea"/>
                <a:cs typeface="+mn-cs"/>
              </a:rPr>
              <a:t>System Design</a:t>
            </a:r>
          </a:p>
          <a:p>
            <a:r>
              <a:rPr lang="en-US" sz="1200" kern="1200" dirty="0">
                <a:solidFill>
                  <a:schemeClr val="tx1"/>
                </a:solidFill>
                <a:effectLst/>
                <a:latin typeface="+mn-lt"/>
                <a:ea typeface="+mn-ea"/>
                <a:cs typeface="+mn-cs"/>
              </a:rPr>
              <a:t>The proposed system in this </a:t>
            </a:r>
            <a:r>
              <a:rPr lang="en-US" altLang="zh-CN" sz="1200" kern="1200" dirty="0" smtClean="0">
                <a:solidFill>
                  <a:schemeClr val="tx1"/>
                </a:solidFill>
                <a:effectLst/>
                <a:latin typeface="+mn-lt"/>
                <a:ea typeface="+mn-ea"/>
                <a:cs typeface="+mn-cs"/>
              </a:rPr>
              <a:t>project</a:t>
            </a:r>
            <a:r>
              <a:rPr lang="zh-CN" alt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divided </a:t>
            </a:r>
            <a:r>
              <a:rPr lang="en-US" sz="1200" kern="1200" dirty="0">
                <a:solidFill>
                  <a:schemeClr val="tx1"/>
                </a:solidFill>
                <a:effectLst/>
                <a:latin typeface="+mn-lt"/>
                <a:ea typeface="+mn-ea"/>
                <a:cs typeface="+mn-cs"/>
              </a:rPr>
              <a:t>into Client Side and Server Side, shown in </a:t>
            </a:r>
            <a:r>
              <a:rPr lang="en-US" altLang="zh-CN" sz="1200" kern="1200" dirty="0">
                <a:solidFill>
                  <a:schemeClr val="tx1"/>
                </a:solidFill>
                <a:effectLst/>
                <a:latin typeface="+mn-lt"/>
                <a:ea typeface="+mn-ea"/>
                <a:cs typeface="+mn-cs"/>
              </a:rPr>
              <a:t>this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igure.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Client Side can be further divided into </a:t>
            </a:r>
          </a:p>
          <a:p>
            <a:pPr marL="228600" indent="-228600">
              <a:buAutoNum type="arabicPeriod"/>
            </a:pPr>
            <a:r>
              <a:rPr lang="en-US" sz="1200" kern="1200" dirty="0">
                <a:solidFill>
                  <a:schemeClr val="tx1"/>
                </a:solidFill>
                <a:effectLst/>
                <a:latin typeface="+mn-lt"/>
                <a:ea typeface="+mn-ea"/>
                <a:cs typeface="+mn-cs"/>
              </a:rPr>
              <a:t>Survey Module</a:t>
            </a:r>
          </a:p>
          <a:p>
            <a:pPr marL="228600" indent="-228600">
              <a:buAutoNum type="arabicPeriod"/>
            </a:pPr>
            <a:r>
              <a:rPr lang="en-US" sz="1200" kern="1200" dirty="0">
                <a:solidFill>
                  <a:schemeClr val="tx1"/>
                </a:solidFill>
                <a:effectLst/>
                <a:latin typeface="+mn-lt"/>
                <a:ea typeface="+mn-ea"/>
                <a:cs typeface="+mn-cs"/>
              </a:rPr>
              <a:t>File Management Module</a:t>
            </a:r>
          </a:p>
          <a:p>
            <a:pPr marL="228600" indent="-228600">
              <a:buAutoNum type="arabicPeriod"/>
            </a:pPr>
            <a:r>
              <a:rPr lang="en-US" sz="1200" kern="1200" dirty="0">
                <a:solidFill>
                  <a:schemeClr val="tx1"/>
                </a:solidFill>
                <a:effectLst/>
                <a:latin typeface="+mn-lt"/>
                <a:ea typeface="+mn-ea"/>
                <a:cs typeface="+mn-cs"/>
              </a:rPr>
              <a:t>Data Demonstration Module</a:t>
            </a:r>
          </a:p>
          <a:p>
            <a:pPr marL="228600" indent="-228600">
              <a:buAutoNum type="arabicPeriod"/>
            </a:pPr>
            <a:r>
              <a:rPr lang="en-US" sz="1200" kern="1200" dirty="0">
                <a:solidFill>
                  <a:schemeClr val="tx1"/>
                </a:solidFill>
                <a:effectLst/>
                <a:latin typeface="+mn-lt"/>
                <a:ea typeface="+mn-ea"/>
                <a:cs typeface="+mn-cs"/>
              </a:rPr>
              <a:t>Rule Management Module</a:t>
            </a:r>
          </a:p>
          <a:p>
            <a:pPr marL="228600" indent="-228600">
              <a:buAutoNum type="arabicPeriod"/>
            </a:pPr>
            <a:r>
              <a:rPr lang="en-US" sz="1200" kern="1200" dirty="0">
                <a:solidFill>
                  <a:schemeClr val="tx1"/>
                </a:solidFill>
                <a:effectLst/>
                <a:latin typeface="+mn-lt"/>
                <a:ea typeface="+mn-ea"/>
                <a:cs typeface="+mn-cs"/>
              </a:rPr>
              <a:t>User Management Module</a:t>
            </a:r>
          </a:p>
          <a:p>
            <a:pPr marL="228600" indent="-228600">
              <a:buAutoNum type="arabicPeriod"/>
            </a:pPr>
            <a:r>
              <a:rPr lang="en-US" sz="1200" kern="1200" dirty="0">
                <a:solidFill>
                  <a:schemeClr val="tx1"/>
                </a:solidFill>
                <a:effectLst/>
                <a:latin typeface="+mn-lt"/>
                <a:ea typeface="+mn-ea"/>
                <a:cs typeface="+mn-cs"/>
              </a:rPr>
              <a:t>Data Selection Module.</a:t>
            </a:r>
          </a:p>
          <a:p>
            <a:pPr marL="228600" indent="-228600">
              <a:buAutoNum type="arabicPeriod"/>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Server Side is including</a:t>
            </a:r>
          </a:p>
          <a:p>
            <a:pPr marL="228600" indent="-228600">
              <a:buAutoNum type="arabicPeriod"/>
            </a:pPr>
            <a:r>
              <a:rPr lang="en-US" sz="1200" kern="1200" dirty="0">
                <a:solidFill>
                  <a:schemeClr val="tx1"/>
                </a:solidFill>
                <a:effectLst/>
                <a:latin typeface="+mn-lt"/>
                <a:ea typeface="+mn-ea"/>
                <a:cs typeface="+mn-cs"/>
              </a:rPr>
              <a:t>Rule-based Notification Module</a:t>
            </a:r>
          </a:p>
          <a:p>
            <a:pPr marL="228600" indent="-228600">
              <a:buAutoNum type="arabicPeriod"/>
            </a:pPr>
            <a:r>
              <a:rPr lang="en-US" sz="1200" kern="1200" dirty="0">
                <a:solidFill>
                  <a:schemeClr val="tx1"/>
                </a:solidFill>
                <a:effectLst/>
                <a:latin typeface="+mn-lt"/>
                <a:ea typeface="+mn-ea"/>
                <a:cs typeface="+mn-cs"/>
              </a:rPr>
              <a:t>Data Preprocessing Module</a:t>
            </a:r>
          </a:p>
          <a:p>
            <a:pPr marL="228600" indent="-228600">
              <a:buAutoNum type="arabicPeriod"/>
            </a:pPr>
            <a:r>
              <a:rPr lang="en-US" sz="1200" kern="1200" dirty="0">
                <a:solidFill>
                  <a:schemeClr val="tx1"/>
                </a:solidFill>
                <a:effectLst/>
                <a:latin typeface="+mn-lt"/>
                <a:ea typeface="+mn-ea"/>
                <a:cs typeface="+mn-cs"/>
              </a:rPr>
              <a:t>Unsupervised Learning Module.</a:t>
            </a:r>
          </a:p>
          <a:p>
            <a:endParaRPr lang="en-US" dirty="0"/>
          </a:p>
          <a:p>
            <a:r>
              <a:rPr lang="en-US" altLang="zh-CN" dirty="0"/>
              <a:t>These</a:t>
            </a:r>
            <a:r>
              <a:rPr lang="zh-CN" altLang="en-US" dirty="0"/>
              <a:t> </a:t>
            </a:r>
            <a:r>
              <a:rPr lang="en-US" altLang="zh-CN" dirty="0"/>
              <a:t>modules</a:t>
            </a:r>
            <a:r>
              <a:rPr lang="zh-CN" altLang="en-US" dirty="0"/>
              <a:t> </a:t>
            </a:r>
            <a:r>
              <a:rPr lang="en-US" altLang="zh-CN" dirty="0"/>
              <a:t>will</a:t>
            </a:r>
            <a:r>
              <a:rPr lang="zh-CN" altLang="en-US" baseline="0" dirty="0"/>
              <a:t> </a:t>
            </a:r>
            <a:r>
              <a:rPr lang="en-US" altLang="zh-CN" baseline="0" dirty="0"/>
              <a:t>be</a:t>
            </a:r>
            <a:r>
              <a:rPr lang="zh-CN" altLang="en-US" baseline="0" dirty="0"/>
              <a:t> </a:t>
            </a:r>
            <a:r>
              <a:rPr lang="en-US" altLang="zh-CN" baseline="0" dirty="0"/>
              <a:t>introduced</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following</a:t>
            </a:r>
            <a:r>
              <a:rPr lang="zh-CN" altLang="en-US" baseline="0" dirty="0"/>
              <a:t> </a:t>
            </a:r>
            <a:r>
              <a:rPr lang="en-US" altLang="zh-CN" baseline="0" dirty="0"/>
              <a:t>slides.</a:t>
            </a:r>
            <a:endParaRPr lang="en-US" dirty="0"/>
          </a:p>
        </p:txBody>
      </p:sp>
      <p:sp>
        <p:nvSpPr>
          <p:cNvPr id="4" name="Slide Number Placeholder 3"/>
          <p:cNvSpPr>
            <a:spLocks noGrp="1"/>
          </p:cNvSpPr>
          <p:nvPr>
            <p:ph type="sldNum" sz="quarter" idx="10"/>
          </p:nvPr>
        </p:nvSpPr>
        <p:spPr/>
        <p:txBody>
          <a:bodyPr/>
          <a:lstStyle/>
          <a:p>
            <a:fld id="{77C4C6CA-741E-9C43-9B94-68427637DA4A}" type="slidenum">
              <a:rPr lang="en-US" smtClean="0"/>
              <a:t>28</a:t>
            </a:fld>
            <a:endParaRPr lang="en-US"/>
          </a:p>
        </p:txBody>
      </p:sp>
    </p:spTree>
    <p:extLst>
      <p:ext uri="{BB962C8B-B14F-4D97-AF65-F5344CB8AC3E}">
        <p14:creationId xmlns:p14="http://schemas.microsoft.com/office/powerpoint/2010/main" val="12075248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The</a:t>
            </a:r>
            <a:r>
              <a:rPr lang="zh-CN" altLang="en-US" dirty="0"/>
              <a:t> </a:t>
            </a:r>
            <a:r>
              <a:rPr lang="en-US" altLang="zh-CN" dirty="0"/>
              <a:t>Analysis</a:t>
            </a:r>
            <a:r>
              <a:rPr lang="zh-CN" altLang="en-US" dirty="0"/>
              <a:t> </a:t>
            </a:r>
            <a:r>
              <a:rPr lang="en-US" altLang="zh-CN" dirty="0"/>
              <a:t>pipeline</a:t>
            </a:r>
            <a:r>
              <a:rPr lang="zh-CN" altLang="en-US" dirty="0"/>
              <a:t> </a:t>
            </a:r>
            <a:r>
              <a:rPr lang="en-US" altLang="zh-CN" dirty="0"/>
              <a:t>is</a:t>
            </a:r>
            <a:r>
              <a:rPr lang="zh-CN" altLang="en-US" baseline="0" dirty="0"/>
              <a:t> </a:t>
            </a:r>
            <a:r>
              <a:rPr lang="en-US" altLang="zh-CN" baseline="0" dirty="0"/>
              <a:t>following</a:t>
            </a:r>
            <a:r>
              <a:rPr lang="zh-CN" altLang="en-US" baseline="0" dirty="0"/>
              <a:t> </a:t>
            </a:r>
            <a:r>
              <a:rPr lang="en-US" altLang="zh-CN" baseline="0" dirty="0"/>
              <a:t>these</a:t>
            </a:r>
            <a:r>
              <a:rPr lang="zh-CN" altLang="en-US" baseline="0" dirty="0"/>
              <a:t> </a:t>
            </a:r>
            <a:r>
              <a:rPr lang="en-US" altLang="zh-CN" baseline="0" dirty="0"/>
              <a:t>four</a:t>
            </a:r>
            <a:r>
              <a:rPr lang="zh-CN" altLang="en-US" baseline="0" dirty="0"/>
              <a:t> </a:t>
            </a:r>
            <a:r>
              <a:rPr lang="en-US" altLang="zh-CN" baseline="0" dirty="0"/>
              <a:t>steps.</a:t>
            </a:r>
          </a:p>
          <a:p>
            <a:endParaRPr lang="en-US" baseline="0" dirty="0"/>
          </a:p>
          <a:p>
            <a:pPr marL="228600" indent="-228600">
              <a:buAutoNum type="arabicPeriod"/>
            </a:pPr>
            <a:r>
              <a:rPr lang="en-US" altLang="zh-CN" baseline="0" dirty="0"/>
              <a:t>Request</a:t>
            </a:r>
          </a:p>
          <a:p>
            <a:pPr marL="228600" indent="-228600">
              <a:buAutoNum type="arabicPeriod"/>
            </a:pPr>
            <a:r>
              <a:rPr lang="en-US" altLang="zh-CN" baseline="0" dirty="0"/>
              <a:t>Preprocessing</a:t>
            </a:r>
          </a:p>
          <a:p>
            <a:pPr marL="228600" indent="-228600">
              <a:buAutoNum type="arabicPeriod"/>
            </a:pPr>
            <a:r>
              <a:rPr lang="en-US" altLang="zh-CN" baseline="0" dirty="0"/>
              <a:t>Cluster</a:t>
            </a:r>
          </a:p>
          <a:p>
            <a:pPr marL="228600" indent="-228600">
              <a:buAutoNum type="arabicPeriod"/>
            </a:pPr>
            <a:r>
              <a:rPr lang="en-US" altLang="zh-CN" baseline="0" dirty="0"/>
              <a:t>Return</a:t>
            </a:r>
            <a:r>
              <a:rPr lang="zh-CN" altLang="en-US" baseline="0" dirty="0"/>
              <a:t> </a:t>
            </a:r>
            <a:r>
              <a:rPr lang="en-US" altLang="zh-CN" baseline="0" dirty="0"/>
              <a:t>result</a:t>
            </a:r>
          </a:p>
          <a:p>
            <a:pPr marL="228600" indent="-228600">
              <a:buAutoNum type="arabicPeriod"/>
            </a:pPr>
            <a:endParaRPr lang="en-US" altLang="zh-CN" baseline="0" dirty="0"/>
          </a:p>
          <a:p>
            <a:pPr marL="228600" indent="-228600">
              <a:buAutoNum type="arabicPeriod"/>
            </a:pPr>
            <a:endParaRPr lang="en-US" altLang="zh-CN" baseline="0" dirty="0"/>
          </a:p>
        </p:txBody>
      </p:sp>
      <p:sp>
        <p:nvSpPr>
          <p:cNvPr id="4" name="Slide Number Placeholder 3"/>
          <p:cNvSpPr>
            <a:spLocks noGrp="1"/>
          </p:cNvSpPr>
          <p:nvPr>
            <p:ph type="sldNum" sz="quarter" idx="10"/>
          </p:nvPr>
        </p:nvSpPr>
        <p:spPr/>
        <p:txBody>
          <a:bodyPr/>
          <a:lstStyle/>
          <a:p>
            <a:fld id="{77C4C6CA-741E-9C43-9B94-68427637DA4A}" type="slidenum">
              <a:rPr lang="en-US" smtClean="0"/>
              <a:t>29</a:t>
            </a:fld>
            <a:endParaRPr lang="en-US"/>
          </a:p>
        </p:txBody>
      </p:sp>
    </p:spTree>
    <p:extLst>
      <p:ext uri="{BB962C8B-B14F-4D97-AF65-F5344CB8AC3E}">
        <p14:creationId xmlns:p14="http://schemas.microsoft.com/office/powerpoint/2010/main" val="10850723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Whenever communication between the front-end and back-end is required without having to reload the entire page, the </a:t>
            </a:r>
            <a:r>
              <a:rPr lang="en-US" sz="1200" dirty="0" err="1"/>
              <a:t>ajax</a:t>
            </a:r>
            <a:r>
              <a:rPr lang="en-US" sz="1200" dirty="0"/>
              <a:t>-handlers are used. This makes the process quicker and less memory intensive</a:t>
            </a:r>
          </a:p>
          <a:p>
            <a:endParaRPr lang="en-US" dirty="0"/>
          </a:p>
        </p:txBody>
      </p:sp>
      <p:sp>
        <p:nvSpPr>
          <p:cNvPr id="4" name="Slide Number Placeholder 3"/>
          <p:cNvSpPr>
            <a:spLocks noGrp="1"/>
          </p:cNvSpPr>
          <p:nvPr>
            <p:ph type="sldNum" sz="quarter" idx="10"/>
          </p:nvPr>
        </p:nvSpPr>
        <p:spPr/>
        <p:txBody>
          <a:bodyPr/>
          <a:lstStyle/>
          <a:p>
            <a:fld id="{77C4C6CA-741E-9C43-9B94-68427637DA4A}" type="slidenum">
              <a:rPr lang="en-US" smtClean="0"/>
              <a:t>30</a:t>
            </a:fld>
            <a:endParaRPr lang="en-US"/>
          </a:p>
        </p:txBody>
      </p:sp>
    </p:spTree>
    <p:extLst>
      <p:ext uri="{BB962C8B-B14F-4D97-AF65-F5344CB8AC3E}">
        <p14:creationId xmlns:p14="http://schemas.microsoft.com/office/powerpoint/2010/main" val="12568812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all data are encrypted by a hybrid cryptosystem, as shown in the Figure 4.14, which combines the convenience of an asymmetric public-key cryptosystem with the efficiency of a symmetric-key cryptosystem. RSA algorithm is implemented as the asymmetric cryptography and AES is implemented as the symmetric cryptography. The data is encrypted by AES while the unique AES key is protected by RSA key-pair (public key and private key) cryptography. Thus, even if someone other than the retrieves </a:t>
            </a:r>
            <a:r>
              <a:rPr lang="en-US" altLang="zh-CN" sz="1200" kern="1200" baseline="0" dirty="0" smtClean="0">
                <a:solidFill>
                  <a:schemeClr val="tx1"/>
                </a:solidFill>
                <a:effectLst/>
                <a:latin typeface="+mn-lt"/>
                <a:ea typeface="+mn-ea"/>
                <a:cs typeface="+mn-cs"/>
              </a:rPr>
              <a:t>request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data</a:t>
            </a:r>
            <a:r>
              <a:rPr lang="en-US" sz="1200" kern="1200" dirty="0" smtClean="0">
                <a:solidFill>
                  <a:schemeClr val="tx1"/>
                </a:solidFill>
                <a:effectLst/>
                <a:latin typeface="+mn-lt"/>
                <a:ea typeface="+mn-ea"/>
                <a:cs typeface="+mn-cs"/>
              </a:rPr>
              <a:t>; the encrypted data is extremely difficult to be decrypted, which increases the data security level.</a:t>
            </a:r>
          </a:p>
          <a:p>
            <a:endParaRPr lang="en-US" dirty="0"/>
          </a:p>
        </p:txBody>
      </p:sp>
      <p:sp>
        <p:nvSpPr>
          <p:cNvPr id="4" name="Slide Number Placeholder 3"/>
          <p:cNvSpPr>
            <a:spLocks noGrp="1"/>
          </p:cNvSpPr>
          <p:nvPr>
            <p:ph type="sldNum" sz="quarter" idx="10"/>
          </p:nvPr>
        </p:nvSpPr>
        <p:spPr/>
        <p:txBody>
          <a:bodyPr/>
          <a:lstStyle/>
          <a:p>
            <a:fld id="{77C4C6CA-741E-9C43-9B94-68427637DA4A}" type="slidenum">
              <a:rPr lang="en-US" smtClean="0"/>
              <a:t>31</a:t>
            </a:fld>
            <a:endParaRPr lang="en-US"/>
          </a:p>
        </p:txBody>
      </p:sp>
    </p:spTree>
    <p:extLst>
      <p:ext uri="{BB962C8B-B14F-4D97-AF65-F5344CB8AC3E}">
        <p14:creationId xmlns:p14="http://schemas.microsoft.com/office/powerpoint/2010/main" val="11272950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the missing data, we have three processing methods:</a:t>
            </a:r>
          </a:p>
          <a:p>
            <a:r>
              <a:rPr lang="en-US" sz="1200" kern="1200" dirty="0">
                <a:solidFill>
                  <a:schemeClr val="tx1"/>
                </a:solidFill>
                <a:effectLst/>
                <a:latin typeface="+mn-lt"/>
                <a:ea typeface="+mn-ea"/>
                <a:cs typeface="+mn-cs"/>
              </a:rPr>
              <a:t>1. Through the maximum and minimum values in the data, we assign the intermediate value to the missing data;</a:t>
            </a:r>
          </a:p>
          <a:p>
            <a:r>
              <a:rPr lang="en-US" sz="1200" kern="1200" dirty="0">
                <a:solidFill>
                  <a:schemeClr val="tx1"/>
                </a:solidFill>
                <a:effectLst/>
                <a:latin typeface="+mn-lt"/>
                <a:ea typeface="+mn-ea"/>
                <a:cs typeface="+mn-cs"/>
              </a:rPr>
              <a:t>2.  Through the average value of all data attached to the missing data;</a:t>
            </a:r>
          </a:p>
          <a:p>
            <a:r>
              <a:rPr lang="en-US" sz="1200" kern="1200" dirty="0">
                <a:solidFill>
                  <a:schemeClr val="tx1"/>
                </a:solidFill>
                <a:effectLst/>
                <a:latin typeface="+mn-lt"/>
                <a:ea typeface="+mn-ea"/>
                <a:cs typeface="+mn-cs"/>
              </a:rPr>
              <a:t>3.  Delete vacant data items;</a:t>
            </a:r>
            <a:r>
              <a:rPr lang="zh-CN" altLang="en-U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date and time data will translate to the seconds of a day and then normalize as the standard numeric data.</a:t>
            </a:r>
          </a:p>
          <a:p>
            <a:r>
              <a:rPr lang="en-US" sz="1200" kern="1200" dirty="0">
                <a:solidFill>
                  <a:schemeClr val="tx1"/>
                </a:solidFill>
                <a:effectLst/>
                <a:latin typeface="+mn-lt"/>
                <a:ea typeface="+mn-ea"/>
                <a:cs typeface="+mn-cs"/>
              </a:rPr>
              <a:t>Numeric data is easy to preprocess, but for the text data. We need to make more efforts to make it possible as a feature in the module. The process can be described as follow.</a:t>
            </a:r>
          </a:p>
          <a:p>
            <a:pPr lvl="0"/>
            <a:r>
              <a:rPr lang="en-US" sz="1200" kern="1200" dirty="0">
                <a:solidFill>
                  <a:schemeClr val="tx1"/>
                </a:solidFill>
                <a:effectLst/>
                <a:latin typeface="+mn-lt"/>
                <a:ea typeface="+mn-ea"/>
                <a:cs typeface="+mn-cs"/>
              </a:rPr>
              <a:t>Punctuations Removal: We do not need punctuations as the features, they are just symbols to separate sentences and words.</a:t>
            </a:r>
          </a:p>
          <a:p>
            <a:pPr lvl="0"/>
            <a:r>
              <a:rPr lang="en-US" sz="1200" kern="1200" dirty="0" err="1">
                <a:solidFill>
                  <a:schemeClr val="tx1"/>
                </a:solidFill>
                <a:effectLst/>
                <a:latin typeface="+mn-lt"/>
                <a:ea typeface="+mn-ea"/>
                <a:cs typeface="+mn-cs"/>
              </a:rPr>
              <a:t>Stopwords</a:t>
            </a:r>
            <a:r>
              <a:rPr lang="en-US" sz="1200" kern="1200" dirty="0">
                <a:solidFill>
                  <a:schemeClr val="tx1"/>
                </a:solidFill>
                <a:effectLst/>
                <a:latin typeface="+mn-lt"/>
                <a:ea typeface="+mn-ea"/>
                <a:cs typeface="+mn-cs"/>
              </a:rPr>
              <a:t> Removal: There is a kind of word called </a:t>
            </a:r>
            <a:r>
              <a:rPr lang="en-US" sz="1200" kern="1200" dirty="0" err="1">
                <a:solidFill>
                  <a:schemeClr val="tx1"/>
                </a:solidFill>
                <a:effectLst/>
                <a:latin typeface="+mn-lt"/>
                <a:ea typeface="+mn-ea"/>
                <a:cs typeface="+mn-cs"/>
              </a:rPr>
              <a:t>stopword</a:t>
            </a:r>
            <a:r>
              <a:rPr lang="en-US" sz="1200" kern="1200" dirty="0">
                <a:solidFill>
                  <a:schemeClr val="tx1"/>
                </a:solidFill>
                <a:effectLst/>
                <a:latin typeface="+mn-lt"/>
                <a:ea typeface="+mn-ea"/>
                <a:cs typeface="+mn-cs"/>
              </a:rPr>
              <a:t>[9]. They are some common function words in a sentence, like ‘a’, ‘the’, ‘and’, ‘to’, ‘at’, etc. These words seem to be useless for sentiment analysis. </a:t>
            </a:r>
          </a:p>
          <a:p>
            <a:pPr lvl="0"/>
            <a:r>
              <a:rPr lang="en-US" sz="1200" kern="1200" dirty="0">
                <a:solidFill>
                  <a:schemeClr val="tx1"/>
                </a:solidFill>
                <a:effectLst/>
                <a:latin typeface="+mn-lt"/>
                <a:ea typeface="+mn-ea"/>
                <a:cs typeface="+mn-cs"/>
              </a:rPr>
              <a:t>Digital words Removal: Some words start with a digit, like a year ‘2018’, ‘2:00 pm’. These words also have no relationship with attitudes or feelings. So these words should be removed.</a:t>
            </a:r>
          </a:p>
        </p:txBody>
      </p:sp>
      <p:sp>
        <p:nvSpPr>
          <p:cNvPr id="4" name="Slide Number Placeholder 3"/>
          <p:cNvSpPr>
            <a:spLocks noGrp="1"/>
          </p:cNvSpPr>
          <p:nvPr>
            <p:ph type="sldNum" sz="quarter" idx="10"/>
          </p:nvPr>
        </p:nvSpPr>
        <p:spPr/>
        <p:txBody>
          <a:bodyPr/>
          <a:lstStyle/>
          <a:p>
            <a:fld id="{77C4C6CA-741E-9C43-9B94-68427637DA4A}" type="slidenum">
              <a:rPr lang="en-US" smtClean="0"/>
              <a:t>32</a:t>
            </a:fld>
            <a:endParaRPr lang="en-US"/>
          </a:p>
        </p:txBody>
      </p:sp>
    </p:spTree>
    <p:extLst>
      <p:ext uri="{BB962C8B-B14F-4D97-AF65-F5344CB8AC3E}">
        <p14:creationId xmlns:p14="http://schemas.microsoft.com/office/powerpoint/2010/main" val="3791838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After the clean and remove these words. The text data contains the word we can treat as the feature. Then use one-hot decoding to decode the text words as one feature. </a:t>
            </a:r>
          </a:p>
        </p:txBody>
      </p:sp>
      <p:sp>
        <p:nvSpPr>
          <p:cNvPr id="4" name="Slide Number Placeholder 3"/>
          <p:cNvSpPr>
            <a:spLocks noGrp="1"/>
          </p:cNvSpPr>
          <p:nvPr>
            <p:ph type="sldNum" sz="quarter" idx="10"/>
          </p:nvPr>
        </p:nvSpPr>
        <p:spPr/>
        <p:txBody>
          <a:bodyPr/>
          <a:lstStyle/>
          <a:p>
            <a:fld id="{77C4C6CA-741E-9C43-9B94-68427637DA4A}" type="slidenum">
              <a:rPr lang="en-US" smtClean="0"/>
              <a:t>33</a:t>
            </a:fld>
            <a:endParaRPr lang="en-US"/>
          </a:p>
        </p:txBody>
      </p:sp>
    </p:spTree>
    <p:extLst>
      <p:ext uri="{BB962C8B-B14F-4D97-AF65-F5344CB8AC3E}">
        <p14:creationId xmlns:p14="http://schemas.microsoft.com/office/powerpoint/2010/main" val="373728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t>So first of all, I will introduce the purpose of </a:t>
            </a:r>
            <a:r>
              <a:rPr lang="en-US" altLang="zh-CN" sz="1200" dirty="0"/>
              <a:t>conducting</a:t>
            </a:r>
            <a:r>
              <a:rPr lang="zh-CN" altLang="en-US" sz="1200" dirty="0"/>
              <a:t> </a:t>
            </a:r>
            <a:r>
              <a:rPr lang="en-US" sz="1200" dirty="0"/>
              <a:t>surveys</a:t>
            </a:r>
            <a:r>
              <a:rPr lang="zh-CN" altLang="en-US" sz="1200" dirty="0"/>
              <a:t> </a:t>
            </a:r>
            <a:r>
              <a:rPr lang="en-US" altLang="zh-CN" sz="1200" dirty="0"/>
              <a:t>in</a:t>
            </a:r>
            <a:r>
              <a:rPr lang="zh-CN" altLang="en-US" sz="1200" dirty="0"/>
              <a:t> </a:t>
            </a:r>
            <a:r>
              <a:rPr lang="en-US" altLang="zh-CN" sz="1200" dirty="0"/>
              <a:t>research</a:t>
            </a:r>
            <a:r>
              <a:rPr lang="en-US" sz="1200" dirty="0"/>
              <a:t> and the current process</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Then I will highlight some of the problems in the current process </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And </a:t>
            </a:r>
            <a:r>
              <a:rPr lang="en-US" sz="1200" dirty="0" smtClean="0"/>
              <a:t>talk </a:t>
            </a:r>
            <a:r>
              <a:rPr lang="en-US" sz="1200" dirty="0"/>
              <a:t>about the solution proposed in this project</a:t>
            </a:r>
          </a:p>
          <a:p>
            <a:endParaRPr lang="en-US" dirty="0"/>
          </a:p>
        </p:txBody>
      </p:sp>
      <p:sp>
        <p:nvSpPr>
          <p:cNvPr id="4" name="Slide Number Placeholder 3"/>
          <p:cNvSpPr>
            <a:spLocks noGrp="1"/>
          </p:cNvSpPr>
          <p:nvPr>
            <p:ph type="sldNum" sz="quarter" idx="10"/>
          </p:nvPr>
        </p:nvSpPr>
        <p:spPr/>
        <p:txBody>
          <a:bodyPr/>
          <a:lstStyle/>
          <a:p>
            <a:fld id="{77C4C6CA-741E-9C43-9B94-68427637DA4A}" type="slidenum">
              <a:rPr lang="en-US" smtClean="0"/>
              <a:t>3</a:t>
            </a:fld>
            <a:endParaRPr lang="en-US"/>
          </a:p>
        </p:txBody>
      </p:sp>
    </p:spTree>
    <p:extLst>
      <p:ext uri="{BB962C8B-B14F-4D97-AF65-F5344CB8AC3E}">
        <p14:creationId xmlns:p14="http://schemas.microsoft.com/office/powerpoint/2010/main" val="10662722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 hierarchical clustering, the sum of squares starts out at zero (because every point is in its own cluster) and then grows as we merge clusters. Ward’s method keeps this growth as small as possible. Ward’s method is both greedy and constrained by previous choices as to which clusters to form. This means its sum-of-squares for a given number </a:t>
                </a:r>
                <a14:m>
                  <m:oMath xmlns:m="http://schemas.openxmlformats.org/officeDocument/2006/math">
                    <m:r>
                      <a:rPr lang="en-US" sz="1200" i="1" kern="1200">
                        <a:solidFill>
                          <a:schemeClr val="tx1"/>
                        </a:solidFill>
                        <a:effectLst/>
                        <a:latin typeface="Cambria Math" charset="0"/>
                        <a:ea typeface="+mn-ea"/>
                        <a:cs typeface="+mn-cs"/>
                      </a:rPr>
                      <m:t>𝑘</m:t>
                    </m:r>
                  </m:oMath>
                </a14:m>
                <a:r>
                  <a:rPr lang="en-US" sz="1200" kern="1200" dirty="0">
                    <a:solidFill>
                      <a:schemeClr val="tx1"/>
                    </a:solidFill>
                    <a:effectLst/>
                    <a:latin typeface="+mn-lt"/>
                    <a:ea typeface="+mn-ea"/>
                    <a:cs typeface="+mn-cs"/>
                  </a:rPr>
                  <a:t> of clusters is usually larger than the minimum for that </a:t>
                </a:r>
                <a14:m>
                  <m:oMath xmlns:m="http://schemas.openxmlformats.org/officeDocument/2006/math">
                    <m:r>
                      <a:rPr lang="en-US" sz="1200" i="1" kern="1200">
                        <a:solidFill>
                          <a:schemeClr val="tx1"/>
                        </a:solidFill>
                        <a:effectLst/>
                        <a:latin typeface="Cambria Math" charset="0"/>
                        <a:ea typeface="+mn-ea"/>
                        <a:cs typeface="+mn-cs"/>
                      </a:rPr>
                      <m:t>𝑘</m:t>
                    </m:r>
                  </m:oMath>
                </a14:m>
                <a:r>
                  <a:rPr lang="en-US" sz="1200" kern="1200" dirty="0">
                    <a:solidFill>
                      <a:schemeClr val="tx1"/>
                    </a:solidFill>
                    <a:effectLst/>
                    <a:latin typeface="+mn-lt"/>
                    <a:ea typeface="+mn-ea"/>
                    <a:cs typeface="+mn-cs"/>
                  </a:rPr>
                  <a:t>, and even larger than what </a:t>
                </a:r>
                <a14:m>
                  <m:oMath xmlns:m="http://schemas.openxmlformats.org/officeDocument/2006/math">
                    <m:r>
                      <a:rPr lang="en-US" sz="1200" i="1" kern="1200">
                        <a:solidFill>
                          <a:schemeClr val="tx1"/>
                        </a:solidFill>
                        <a:effectLst/>
                        <a:latin typeface="Cambria Math" charset="0"/>
                        <a:ea typeface="+mn-ea"/>
                        <a:cs typeface="+mn-cs"/>
                      </a:rPr>
                      <m:t>𝑘</m:t>
                    </m:r>
                  </m:oMath>
                </a14:m>
                <a:r>
                  <a:rPr lang="en-US" sz="1200" kern="1200" dirty="0">
                    <a:solidFill>
                      <a:schemeClr val="tx1"/>
                    </a:solidFill>
                    <a:effectLst/>
                    <a:latin typeface="+mn-lt"/>
                    <a:ea typeface="+mn-ea"/>
                    <a:cs typeface="+mn-cs"/>
                  </a:rPr>
                  <a:t> -means will achieve. If this is bothersome for application, one common trick is use hierarchical clustering to pick </a:t>
                </a:r>
                <a14:m>
                  <m:oMath xmlns:m="http://schemas.openxmlformats.org/officeDocument/2006/math">
                    <m:r>
                      <a:rPr lang="en-US" sz="1200" i="1" kern="1200">
                        <a:solidFill>
                          <a:schemeClr val="tx1"/>
                        </a:solidFill>
                        <a:effectLst/>
                        <a:latin typeface="Cambria Math" charset="0"/>
                        <a:ea typeface="+mn-ea"/>
                        <a:cs typeface="+mn-cs"/>
                      </a:rPr>
                      <m:t>𝑘</m:t>
                    </m:r>
                  </m:oMath>
                </a14:m>
                <a:r>
                  <a:rPr lang="en-US" sz="1200" kern="1200" dirty="0">
                    <a:solidFill>
                      <a:schemeClr val="tx1"/>
                    </a:solidFill>
                    <a:effectLst/>
                    <a:latin typeface="+mn-lt"/>
                    <a:ea typeface="+mn-ea"/>
                    <a:cs typeface="+mn-cs"/>
                  </a:rPr>
                  <a:t>, and then run </a:t>
                </a:r>
                <a14:m>
                  <m:oMath xmlns:m="http://schemas.openxmlformats.org/officeDocument/2006/math">
                    <m:r>
                      <a:rPr lang="en-US" sz="1200" i="1" kern="1200">
                        <a:solidFill>
                          <a:schemeClr val="tx1"/>
                        </a:solidFill>
                        <a:effectLst/>
                        <a:latin typeface="Cambria Math" charset="0"/>
                        <a:ea typeface="+mn-ea"/>
                        <a:cs typeface="+mn-cs"/>
                      </a:rPr>
                      <m:t>𝑘</m:t>
                    </m:r>
                  </m:oMath>
                </a14:m>
                <a:r>
                  <a:rPr lang="en-US" sz="1200" kern="1200" dirty="0">
                    <a:solidFill>
                      <a:schemeClr val="tx1"/>
                    </a:solidFill>
                    <a:effectLst/>
                    <a:latin typeface="+mn-lt"/>
                    <a:ea typeface="+mn-ea"/>
                    <a:cs typeface="+mn-cs"/>
                  </a:rPr>
                  <a:t> -means starting from the clusters found by Ward’s method to reduce the sum of squares from a good starting point.</a:t>
                </a:r>
              </a:p>
              <a:p>
                <a:r>
                  <a:rPr lang="en-US" sz="1200" i="1" kern="1200" dirty="0">
                    <a:solidFill>
                      <a:schemeClr val="tx1"/>
                    </a:solidFill>
                    <a:effectLst/>
                    <a:latin typeface="+mn-lt"/>
                    <a:ea typeface="+mn-ea"/>
                    <a:cs typeface="+mn-cs"/>
                  </a:rPr>
                  <a:t>Figure 4.23: Using Ward’s method to form a hierarchical clustering</a:t>
                </a:r>
              </a:p>
              <a:p>
                <a:r>
                  <a:rPr lang="en-US" sz="1200" kern="1200" dirty="0">
                    <a:solidFill>
                      <a:schemeClr val="tx1"/>
                    </a:solidFill>
                    <a:effectLst/>
                    <a:latin typeface="+mn-lt"/>
                    <a:ea typeface="+mn-ea"/>
                    <a:cs typeface="+mn-cs"/>
                  </a:rPr>
                  <a:t>The k-means algorithm gives no guidance about what k should be. Ward’s algorithm, on the other hand, can give us a hint through the merging cost. If the cost of merging increases a lot, it’s probably going too far, and losing a lot of structure. So, a rule of thumb is to keep reducing k until the cost jumps, and then use the k right before the jump. Of course, this leaves you to decide how big a merging cost is acceptable, and there’s no theory whatsoever to say that this will often or even usually lead to good choices, but it does make a kind of sense. Of course, the same rule of thumb can be applied to other hierarchical clustering techniques: pick the k just before the merging cost takes off.</a:t>
                </a:r>
                <a:r>
                  <a:rPr lang="en-US" dirty="0">
                    <a:effectLst/>
                  </a:rPr>
                  <a:t> </a:t>
                </a:r>
                <a:endParaRPr lang="en-US" dirty="0"/>
              </a:p>
            </p:txBody>
          </p:sp>
        </mc:Choice>
        <mc:Fallback xmlns="">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With hierarchical clustering, the sum of squares starts out at zero (because every point is in its own cluster) and then grows as we merge clusters. Ward’s method keeps this growth as small as possible. Ward’s </a:t>
                </a:r>
                <a:r>
                  <a:rPr lang="en-US" sz="1200" kern="1200" dirty="0">
                    <a:solidFill>
                      <a:schemeClr val="tx1"/>
                    </a:solidFill>
                    <a:effectLst/>
                    <a:latin typeface="+mn-lt"/>
                    <a:ea typeface="+mn-ea"/>
                    <a:cs typeface="+mn-cs"/>
                  </a:rPr>
                  <a:t>method is both greedy and constrained by previous choices as to which clusters to form. This means its sum-of-squares for a given number </a:t>
                </a:r>
                <a:r>
                  <a:rPr lang="en-US" sz="1200" i="0" kern="1200">
                    <a:solidFill>
                      <a:schemeClr val="tx1"/>
                    </a:solidFill>
                    <a:effectLst/>
                    <a:latin typeface="+mn-lt"/>
                    <a:ea typeface="+mn-ea"/>
                    <a:cs typeface="+mn-cs"/>
                  </a:rPr>
                  <a:t>𝑘</a:t>
                </a:r>
                <a:r>
                  <a:rPr lang="en-US" sz="1200" kern="1200" dirty="0">
                    <a:solidFill>
                      <a:schemeClr val="tx1"/>
                    </a:solidFill>
                    <a:effectLst/>
                    <a:latin typeface="+mn-lt"/>
                    <a:ea typeface="+mn-ea"/>
                    <a:cs typeface="+mn-cs"/>
                  </a:rPr>
                  <a:t> of clusters is usually larger than the minimum for that </a:t>
                </a:r>
                <a:r>
                  <a:rPr lang="en-US" sz="1200" i="0" kern="1200">
                    <a:solidFill>
                      <a:schemeClr val="tx1"/>
                    </a:solidFill>
                    <a:effectLst/>
                    <a:latin typeface="+mn-lt"/>
                    <a:ea typeface="+mn-ea"/>
                    <a:cs typeface="+mn-cs"/>
                  </a:rPr>
                  <a:t>𝑘</a:t>
                </a:r>
                <a:r>
                  <a:rPr lang="en-US" sz="1200" kern="1200" dirty="0">
                    <a:solidFill>
                      <a:schemeClr val="tx1"/>
                    </a:solidFill>
                    <a:effectLst/>
                    <a:latin typeface="+mn-lt"/>
                    <a:ea typeface="+mn-ea"/>
                    <a:cs typeface="+mn-cs"/>
                  </a:rPr>
                  <a:t>, and even larger than what </a:t>
                </a:r>
                <a:r>
                  <a:rPr lang="en-US" sz="1200" i="0" kern="1200">
                    <a:solidFill>
                      <a:schemeClr val="tx1"/>
                    </a:solidFill>
                    <a:effectLst/>
                    <a:latin typeface="+mn-lt"/>
                    <a:ea typeface="+mn-ea"/>
                    <a:cs typeface="+mn-cs"/>
                  </a:rPr>
                  <a:t>𝑘</a:t>
                </a:r>
                <a:r>
                  <a:rPr lang="en-US" sz="1200" kern="1200" dirty="0">
                    <a:solidFill>
                      <a:schemeClr val="tx1"/>
                    </a:solidFill>
                    <a:effectLst/>
                    <a:latin typeface="+mn-lt"/>
                    <a:ea typeface="+mn-ea"/>
                    <a:cs typeface="+mn-cs"/>
                  </a:rPr>
                  <a:t> -means will achieve. If this is bothersome for </a:t>
                </a:r>
                <a:r>
                  <a:rPr lang="en-US" sz="1200" kern="1200" dirty="0" smtClean="0">
                    <a:solidFill>
                      <a:schemeClr val="tx1"/>
                    </a:solidFill>
                    <a:effectLst/>
                    <a:latin typeface="+mn-lt"/>
                    <a:ea typeface="+mn-ea"/>
                    <a:cs typeface="+mn-cs"/>
                  </a:rPr>
                  <a:t>application</a:t>
                </a:r>
                <a:r>
                  <a:rPr lang="en-US" sz="1200" kern="1200" dirty="0">
                    <a:solidFill>
                      <a:schemeClr val="tx1"/>
                    </a:solidFill>
                    <a:effectLst/>
                    <a:latin typeface="+mn-lt"/>
                    <a:ea typeface="+mn-ea"/>
                    <a:cs typeface="+mn-cs"/>
                  </a:rPr>
                  <a:t>, one common trick is use hierarchical clustering to pick </a:t>
                </a:r>
                <a:r>
                  <a:rPr lang="en-US" sz="1200" i="0" kern="1200">
                    <a:solidFill>
                      <a:schemeClr val="tx1"/>
                    </a:solidFill>
                    <a:effectLst/>
                    <a:latin typeface="+mn-lt"/>
                    <a:ea typeface="+mn-ea"/>
                    <a:cs typeface="+mn-cs"/>
                  </a:rPr>
                  <a:t>𝑘</a:t>
                </a:r>
                <a:r>
                  <a:rPr lang="en-US" sz="1200" kern="1200" dirty="0">
                    <a:solidFill>
                      <a:schemeClr val="tx1"/>
                    </a:solidFill>
                    <a:effectLst/>
                    <a:latin typeface="+mn-lt"/>
                    <a:ea typeface="+mn-ea"/>
                    <a:cs typeface="+mn-cs"/>
                  </a:rPr>
                  <a:t>, and then run </a:t>
                </a:r>
                <a:r>
                  <a:rPr lang="en-US" sz="1200" i="0" kern="1200">
                    <a:solidFill>
                      <a:schemeClr val="tx1"/>
                    </a:solidFill>
                    <a:effectLst/>
                    <a:latin typeface="+mn-lt"/>
                    <a:ea typeface="+mn-ea"/>
                    <a:cs typeface="+mn-cs"/>
                  </a:rPr>
                  <a:t>𝑘</a:t>
                </a:r>
                <a:r>
                  <a:rPr lang="en-US" sz="1200" kern="1200" dirty="0">
                    <a:solidFill>
                      <a:schemeClr val="tx1"/>
                    </a:solidFill>
                    <a:effectLst/>
                    <a:latin typeface="+mn-lt"/>
                    <a:ea typeface="+mn-ea"/>
                    <a:cs typeface="+mn-cs"/>
                  </a:rPr>
                  <a:t> -means starting from the clusters found by Ward’s method to reduce the sum of squares from a good starting point.</a:t>
                </a:r>
              </a:p>
              <a:p>
                <a:r>
                  <a:rPr lang="en-US" sz="1200" i="1" kern="1200" smtClean="0">
                    <a:solidFill>
                      <a:schemeClr val="tx1"/>
                    </a:solidFill>
                    <a:effectLst/>
                    <a:latin typeface="+mn-lt"/>
                    <a:ea typeface="+mn-ea"/>
                    <a:cs typeface="+mn-cs"/>
                  </a:rPr>
                  <a:t>Figure 4.23: Using Ward’s method to form a hierarchical clustering</a:t>
                </a:r>
              </a:p>
              <a:p>
                <a:r>
                  <a:rPr lang="en-US" sz="1200" kern="1200" smtClean="0">
                    <a:solidFill>
                      <a:schemeClr val="tx1"/>
                    </a:solidFill>
                    <a:effectLst/>
                    <a:latin typeface="+mn-lt"/>
                    <a:ea typeface="+mn-ea"/>
                    <a:cs typeface="+mn-cs"/>
                  </a:rPr>
                  <a:t>The </a:t>
                </a:r>
                <a:r>
                  <a:rPr lang="en-US" sz="1200" kern="1200" dirty="0">
                    <a:solidFill>
                      <a:schemeClr val="tx1"/>
                    </a:solidFill>
                    <a:effectLst/>
                    <a:latin typeface="+mn-lt"/>
                    <a:ea typeface="+mn-ea"/>
                    <a:cs typeface="+mn-cs"/>
                  </a:rPr>
                  <a:t>k-means algorithm gives no guidance about what k should be. Ward’s algorithm, on the other hand, can give us a hint through the merging cost. If the cost of merging increases a lot, it’s probably going too far, and losing a lot of structure. So, a rule of thumb is to keep reducing k until the cost jumps, and then use the k right before the jump. Of course, this leaves you to decide how big a merging cost is acceptable, and there’s no theory whatsoever to say that this will often or even usually lead to good choices, but it does make a kind of sense. Of course, the same rule of thumb can be applied to other hierarchical clustering techniques: pick the k just before the merging cost takes off.</a:t>
                </a:r>
                <a:r>
                  <a:rPr lang="en-US" dirty="0">
                    <a:effectLst/>
                  </a:rPr>
                  <a:t> </a:t>
                </a:r>
                <a:endParaRPr lang="en-US" dirty="0"/>
              </a:p>
            </p:txBody>
          </p:sp>
        </mc:Fallback>
      </mc:AlternateContent>
      <p:sp>
        <p:nvSpPr>
          <p:cNvPr id="4" name="Slide Number Placeholder 3"/>
          <p:cNvSpPr>
            <a:spLocks noGrp="1"/>
          </p:cNvSpPr>
          <p:nvPr>
            <p:ph type="sldNum" sz="quarter" idx="10"/>
          </p:nvPr>
        </p:nvSpPr>
        <p:spPr/>
        <p:txBody>
          <a:bodyPr/>
          <a:lstStyle/>
          <a:p>
            <a:fld id="{77C4C6CA-741E-9C43-9B94-68427637DA4A}" type="slidenum">
              <a:rPr lang="en-US" smtClean="0"/>
              <a:t>34</a:t>
            </a:fld>
            <a:endParaRPr lang="en-US"/>
          </a:p>
        </p:txBody>
      </p:sp>
    </p:spTree>
    <p:extLst>
      <p:ext uri="{BB962C8B-B14F-4D97-AF65-F5344CB8AC3E}">
        <p14:creationId xmlns:p14="http://schemas.microsoft.com/office/powerpoint/2010/main" val="10066800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 hierarchical clustering, the sum of squares starts out at zero (because every point is in its own cluster) and then grows as we merge clusters. Ward’s method keeps this growth as small as possible. Ward’s method is both greedy and constrained by previous choices as to which clusters to form. This means its sum-of-squares for a given number </a:t>
                </a:r>
                <a14:m>
                  <m:oMath xmlns:m="http://schemas.openxmlformats.org/officeDocument/2006/math">
                    <m:r>
                      <a:rPr lang="en-US" sz="1200" i="1" kern="1200">
                        <a:solidFill>
                          <a:schemeClr val="tx1"/>
                        </a:solidFill>
                        <a:effectLst/>
                        <a:latin typeface="Cambria Math" charset="0"/>
                        <a:ea typeface="+mn-ea"/>
                        <a:cs typeface="+mn-cs"/>
                      </a:rPr>
                      <m:t>𝑘</m:t>
                    </m:r>
                  </m:oMath>
                </a14:m>
                <a:r>
                  <a:rPr lang="en-US" sz="1200" kern="1200" dirty="0">
                    <a:solidFill>
                      <a:schemeClr val="tx1"/>
                    </a:solidFill>
                    <a:effectLst/>
                    <a:latin typeface="+mn-lt"/>
                    <a:ea typeface="+mn-ea"/>
                    <a:cs typeface="+mn-cs"/>
                  </a:rPr>
                  <a:t> of clusters is usually larger than the minimum for that </a:t>
                </a:r>
                <a14:m>
                  <m:oMath xmlns:m="http://schemas.openxmlformats.org/officeDocument/2006/math">
                    <m:r>
                      <a:rPr lang="en-US" sz="1200" i="1" kern="1200">
                        <a:solidFill>
                          <a:schemeClr val="tx1"/>
                        </a:solidFill>
                        <a:effectLst/>
                        <a:latin typeface="Cambria Math" charset="0"/>
                        <a:ea typeface="+mn-ea"/>
                        <a:cs typeface="+mn-cs"/>
                      </a:rPr>
                      <m:t>𝑘</m:t>
                    </m:r>
                  </m:oMath>
                </a14:m>
                <a:r>
                  <a:rPr lang="en-US" sz="1200" kern="1200" dirty="0">
                    <a:solidFill>
                      <a:schemeClr val="tx1"/>
                    </a:solidFill>
                    <a:effectLst/>
                    <a:latin typeface="+mn-lt"/>
                    <a:ea typeface="+mn-ea"/>
                    <a:cs typeface="+mn-cs"/>
                  </a:rPr>
                  <a:t>, and even larger than what </a:t>
                </a:r>
                <a14:m>
                  <m:oMath xmlns:m="http://schemas.openxmlformats.org/officeDocument/2006/math">
                    <m:r>
                      <a:rPr lang="en-US" sz="1200" i="1" kern="1200">
                        <a:solidFill>
                          <a:schemeClr val="tx1"/>
                        </a:solidFill>
                        <a:effectLst/>
                        <a:latin typeface="Cambria Math" charset="0"/>
                        <a:ea typeface="+mn-ea"/>
                        <a:cs typeface="+mn-cs"/>
                      </a:rPr>
                      <m:t>𝑘</m:t>
                    </m:r>
                  </m:oMath>
                </a14:m>
                <a:r>
                  <a:rPr lang="en-US" sz="1200" kern="1200" dirty="0">
                    <a:solidFill>
                      <a:schemeClr val="tx1"/>
                    </a:solidFill>
                    <a:effectLst/>
                    <a:latin typeface="+mn-lt"/>
                    <a:ea typeface="+mn-ea"/>
                    <a:cs typeface="+mn-cs"/>
                  </a:rPr>
                  <a:t> -means will achieve. If this is bothersome for application, one common trick is use hierarchical clustering to pick </a:t>
                </a:r>
                <a14:m>
                  <m:oMath xmlns:m="http://schemas.openxmlformats.org/officeDocument/2006/math">
                    <m:r>
                      <a:rPr lang="en-US" sz="1200" i="1" kern="1200">
                        <a:solidFill>
                          <a:schemeClr val="tx1"/>
                        </a:solidFill>
                        <a:effectLst/>
                        <a:latin typeface="Cambria Math" charset="0"/>
                        <a:ea typeface="+mn-ea"/>
                        <a:cs typeface="+mn-cs"/>
                      </a:rPr>
                      <m:t>𝑘</m:t>
                    </m:r>
                  </m:oMath>
                </a14:m>
                <a:r>
                  <a:rPr lang="en-US" sz="1200" kern="1200" dirty="0">
                    <a:solidFill>
                      <a:schemeClr val="tx1"/>
                    </a:solidFill>
                    <a:effectLst/>
                    <a:latin typeface="+mn-lt"/>
                    <a:ea typeface="+mn-ea"/>
                    <a:cs typeface="+mn-cs"/>
                  </a:rPr>
                  <a:t>, and then run </a:t>
                </a:r>
                <a14:m>
                  <m:oMath xmlns:m="http://schemas.openxmlformats.org/officeDocument/2006/math">
                    <m:r>
                      <a:rPr lang="en-US" sz="1200" i="1" kern="1200">
                        <a:solidFill>
                          <a:schemeClr val="tx1"/>
                        </a:solidFill>
                        <a:effectLst/>
                        <a:latin typeface="Cambria Math" charset="0"/>
                        <a:ea typeface="+mn-ea"/>
                        <a:cs typeface="+mn-cs"/>
                      </a:rPr>
                      <m:t>𝑘</m:t>
                    </m:r>
                  </m:oMath>
                </a14:m>
                <a:r>
                  <a:rPr lang="en-US" sz="1200" kern="1200" dirty="0">
                    <a:solidFill>
                      <a:schemeClr val="tx1"/>
                    </a:solidFill>
                    <a:effectLst/>
                    <a:latin typeface="+mn-lt"/>
                    <a:ea typeface="+mn-ea"/>
                    <a:cs typeface="+mn-cs"/>
                  </a:rPr>
                  <a:t> -means starting from the clusters found by Ward’s method to reduce the sum of squares from a good starting point.</a:t>
                </a:r>
              </a:p>
              <a:p>
                <a:r>
                  <a:rPr lang="en-US" sz="1200" i="1" kern="1200" dirty="0">
                    <a:solidFill>
                      <a:schemeClr val="tx1"/>
                    </a:solidFill>
                    <a:effectLst/>
                    <a:latin typeface="+mn-lt"/>
                    <a:ea typeface="+mn-ea"/>
                    <a:cs typeface="+mn-cs"/>
                  </a:rPr>
                  <a:t>Figure 4.23: Using Ward’s method to form a hierarchical clustering</a:t>
                </a:r>
              </a:p>
              <a:p>
                <a:r>
                  <a:rPr lang="en-US" sz="1200" kern="1200" dirty="0">
                    <a:solidFill>
                      <a:schemeClr val="tx1"/>
                    </a:solidFill>
                    <a:effectLst/>
                    <a:latin typeface="+mn-lt"/>
                    <a:ea typeface="+mn-ea"/>
                    <a:cs typeface="+mn-cs"/>
                  </a:rPr>
                  <a:t>The k-means algorithm gives no guidance about what k should be. Ward’s algorithm, on the other hand, can give us a hint through the merging cost. If the cost of merging increases a lot, it’s probably going too far, and losing a lot of structure. So, a rule of thumb is to keep reducing k until the cost jumps, and then use the k right before the jump. Of course, this leaves you to decide how big a merging cost is acceptable, and there’s no theory whatsoever to say that this will often or even usually lead to good choices, but it does make a kind of sense. Of course, the same rule of thumb can be applied to other hierarchical clustering techniques: pick the k just before the merging cost takes off.</a:t>
                </a:r>
                <a:r>
                  <a:rPr lang="en-US" dirty="0">
                    <a:effectLst/>
                  </a:rPr>
                  <a:t> </a:t>
                </a:r>
                <a:endParaRPr lang="en-US" dirty="0"/>
              </a:p>
            </p:txBody>
          </p:sp>
        </mc:Choice>
        <mc:Fallback xmlns="">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With hierarchical clustering, the sum of squares starts out at zero (because every point is in its own cluster) and then grows as we merge clusters. Ward’s method keeps this growth as small as possible. Ward’s </a:t>
                </a:r>
                <a:r>
                  <a:rPr lang="en-US" sz="1200" kern="1200" dirty="0">
                    <a:solidFill>
                      <a:schemeClr val="tx1"/>
                    </a:solidFill>
                    <a:effectLst/>
                    <a:latin typeface="+mn-lt"/>
                    <a:ea typeface="+mn-ea"/>
                    <a:cs typeface="+mn-cs"/>
                  </a:rPr>
                  <a:t>method is both greedy and constrained by previous choices as to which clusters to form. This means its sum-of-squares for a given number </a:t>
                </a:r>
                <a:r>
                  <a:rPr lang="en-US" sz="1200" i="0" kern="1200">
                    <a:solidFill>
                      <a:schemeClr val="tx1"/>
                    </a:solidFill>
                    <a:effectLst/>
                    <a:latin typeface="+mn-lt"/>
                    <a:ea typeface="+mn-ea"/>
                    <a:cs typeface="+mn-cs"/>
                  </a:rPr>
                  <a:t>𝑘</a:t>
                </a:r>
                <a:r>
                  <a:rPr lang="en-US" sz="1200" kern="1200" dirty="0">
                    <a:solidFill>
                      <a:schemeClr val="tx1"/>
                    </a:solidFill>
                    <a:effectLst/>
                    <a:latin typeface="+mn-lt"/>
                    <a:ea typeface="+mn-ea"/>
                    <a:cs typeface="+mn-cs"/>
                  </a:rPr>
                  <a:t> of clusters is usually larger than the minimum for that </a:t>
                </a:r>
                <a:r>
                  <a:rPr lang="en-US" sz="1200" i="0" kern="1200">
                    <a:solidFill>
                      <a:schemeClr val="tx1"/>
                    </a:solidFill>
                    <a:effectLst/>
                    <a:latin typeface="+mn-lt"/>
                    <a:ea typeface="+mn-ea"/>
                    <a:cs typeface="+mn-cs"/>
                  </a:rPr>
                  <a:t>𝑘</a:t>
                </a:r>
                <a:r>
                  <a:rPr lang="en-US" sz="1200" kern="1200" dirty="0">
                    <a:solidFill>
                      <a:schemeClr val="tx1"/>
                    </a:solidFill>
                    <a:effectLst/>
                    <a:latin typeface="+mn-lt"/>
                    <a:ea typeface="+mn-ea"/>
                    <a:cs typeface="+mn-cs"/>
                  </a:rPr>
                  <a:t>, and even larger than what </a:t>
                </a:r>
                <a:r>
                  <a:rPr lang="en-US" sz="1200" i="0" kern="1200">
                    <a:solidFill>
                      <a:schemeClr val="tx1"/>
                    </a:solidFill>
                    <a:effectLst/>
                    <a:latin typeface="+mn-lt"/>
                    <a:ea typeface="+mn-ea"/>
                    <a:cs typeface="+mn-cs"/>
                  </a:rPr>
                  <a:t>𝑘</a:t>
                </a:r>
                <a:r>
                  <a:rPr lang="en-US" sz="1200" kern="1200" dirty="0">
                    <a:solidFill>
                      <a:schemeClr val="tx1"/>
                    </a:solidFill>
                    <a:effectLst/>
                    <a:latin typeface="+mn-lt"/>
                    <a:ea typeface="+mn-ea"/>
                    <a:cs typeface="+mn-cs"/>
                  </a:rPr>
                  <a:t> -means will achieve. If this is bothersome for </a:t>
                </a:r>
                <a:r>
                  <a:rPr lang="en-US" sz="1200" kern="1200" dirty="0" smtClean="0">
                    <a:solidFill>
                      <a:schemeClr val="tx1"/>
                    </a:solidFill>
                    <a:effectLst/>
                    <a:latin typeface="+mn-lt"/>
                    <a:ea typeface="+mn-ea"/>
                    <a:cs typeface="+mn-cs"/>
                  </a:rPr>
                  <a:t>application</a:t>
                </a:r>
                <a:r>
                  <a:rPr lang="en-US" sz="1200" kern="1200" dirty="0">
                    <a:solidFill>
                      <a:schemeClr val="tx1"/>
                    </a:solidFill>
                    <a:effectLst/>
                    <a:latin typeface="+mn-lt"/>
                    <a:ea typeface="+mn-ea"/>
                    <a:cs typeface="+mn-cs"/>
                  </a:rPr>
                  <a:t>, one common trick is use hierarchical clustering to pick </a:t>
                </a:r>
                <a:r>
                  <a:rPr lang="en-US" sz="1200" i="0" kern="1200">
                    <a:solidFill>
                      <a:schemeClr val="tx1"/>
                    </a:solidFill>
                    <a:effectLst/>
                    <a:latin typeface="+mn-lt"/>
                    <a:ea typeface="+mn-ea"/>
                    <a:cs typeface="+mn-cs"/>
                  </a:rPr>
                  <a:t>𝑘</a:t>
                </a:r>
                <a:r>
                  <a:rPr lang="en-US" sz="1200" kern="1200" dirty="0">
                    <a:solidFill>
                      <a:schemeClr val="tx1"/>
                    </a:solidFill>
                    <a:effectLst/>
                    <a:latin typeface="+mn-lt"/>
                    <a:ea typeface="+mn-ea"/>
                    <a:cs typeface="+mn-cs"/>
                  </a:rPr>
                  <a:t>, and then run </a:t>
                </a:r>
                <a:r>
                  <a:rPr lang="en-US" sz="1200" i="0" kern="1200">
                    <a:solidFill>
                      <a:schemeClr val="tx1"/>
                    </a:solidFill>
                    <a:effectLst/>
                    <a:latin typeface="+mn-lt"/>
                    <a:ea typeface="+mn-ea"/>
                    <a:cs typeface="+mn-cs"/>
                  </a:rPr>
                  <a:t>𝑘</a:t>
                </a:r>
                <a:r>
                  <a:rPr lang="en-US" sz="1200" kern="1200" dirty="0">
                    <a:solidFill>
                      <a:schemeClr val="tx1"/>
                    </a:solidFill>
                    <a:effectLst/>
                    <a:latin typeface="+mn-lt"/>
                    <a:ea typeface="+mn-ea"/>
                    <a:cs typeface="+mn-cs"/>
                  </a:rPr>
                  <a:t> -means starting from the clusters found by Ward’s method to reduce the sum of squares from a good starting point.</a:t>
                </a:r>
              </a:p>
              <a:p>
                <a:r>
                  <a:rPr lang="en-US" sz="1200" i="1" kern="1200" smtClean="0">
                    <a:solidFill>
                      <a:schemeClr val="tx1"/>
                    </a:solidFill>
                    <a:effectLst/>
                    <a:latin typeface="+mn-lt"/>
                    <a:ea typeface="+mn-ea"/>
                    <a:cs typeface="+mn-cs"/>
                  </a:rPr>
                  <a:t>Figure 4.23: Using Ward’s method to form a hierarchical clustering</a:t>
                </a:r>
              </a:p>
              <a:p>
                <a:r>
                  <a:rPr lang="en-US" sz="1200" kern="1200" smtClean="0">
                    <a:solidFill>
                      <a:schemeClr val="tx1"/>
                    </a:solidFill>
                    <a:effectLst/>
                    <a:latin typeface="+mn-lt"/>
                    <a:ea typeface="+mn-ea"/>
                    <a:cs typeface="+mn-cs"/>
                  </a:rPr>
                  <a:t>The </a:t>
                </a:r>
                <a:r>
                  <a:rPr lang="en-US" sz="1200" kern="1200" dirty="0">
                    <a:solidFill>
                      <a:schemeClr val="tx1"/>
                    </a:solidFill>
                    <a:effectLst/>
                    <a:latin typeface="+mn-lt"/>
                    <a:ea typeface="+mn-ea"/>
                    <a:cs typeface="+mn-cs"/>
                  </a:rPr>
                  <a:t>k-means algorithm gives no guidance about what k should be. Ward’s algorithm, on the other hand, can give us a hint through the merging cost. If the cost of merging increases a lot, it’s probably going too far, and losing a lot of structure. So, a rule of thumb is to keep reducing k until the cost jumps, and then use the k right before the jump. Of course, this leaves you to decide how big a merging cost is acceptable, and there’s no theory whatsoever to say that this will often or even usually lead to good choices, but it does make a kind of sense. Of course, the same rule of thumb can be applied to other hierarchical clustering techniques: pick the k just before the merging cost takes off.</a:t>
                </a:r>
                <a:r>
                  <a:rPr lang="en-US" dirty="0">
                    <a:effectLst/>
                  </a:rPr>
                  <a:t> </a:t>
                </a:r>
                <a:endParaRPr lang="en-US" dirty="0"/>
              </a:p>
            </p:txBody>
          </p:sp>
        </mc:Fallback>
      </mc:AlternateContent>
      <p:sp>
        <p:nvSpPr>
          <p:cNvPr id="4" name="Slide Number Placeholder 3"/>
          <p:cNvSpPr>
            <a:spLocks noGrp="1"/>
          </p:cNvSpPr>
          <p:nvPr>
            <p:ph type="sldNum" sz="quarter" idx="10"/>
          </p:nvPr>
        </p:nvSpPr>
        <p:spPr/>
        <p:txBody>
          <a:bodyPr/>
          <a:lstStyle/>
          <a:p>
            <a:fld id="{77C4C6CA-741E-9C43-9B94-68427637DA4A}" type="slidenum">
              <a:rPr lang="en-US" smtClean="0"/>
              <a:t>35</a:t>
            </a:fld>
            <a:endParaRPr lang="en-US"/>
          </a:p>
        </p:txBody>
      </p:sp>
    </p:spTree>
    <p:extLst>
      <p:ext uri="{BB962C8B-B14F-4D97-AF65-F5344CB8AC3E}">
        <p14:creationId xmlns:p14="http://schemas.microsoft.com/office/powerpoint/2010/main" val="3599650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 hierarchical clustering, the sum of squares starts out at zero (because every point is in its own cluster) and then grows as we merge clusters. Ward’s method keeps this growth as small as possible. Ward’s method is both greedy and constrained by previous choices as to which clusters to form. This means its sum-of-squares for a given number </a:t>
                </a:r>
                <a14:m>
                  <m:oMath xmlns:m="http://schemas.openxmlformats.org/officeDocument/2006/math">
                    <m:r>
                      <a:rPr lang="en-US" sz="1200" i="1" kern="1200">
                        <a:solidFill>
                          <a:schemeClr val="tx1"/>
                        </a:solidFill>
                        <a:effectLst/>
                        <a:latin typeface="Cambria Math" charset="0"/>
                        <a:ea typeface="+mn-ea"/>
                        <a:cs typeface="+mn-cs"/>
                      </a:rPr>
                      <m:t>𝑘</m:t>
                    </m:r>
                  </m:oMath>
                </a14:m>
                <a:r>
                  <a:rPr lang="en-US" sz="1200" kern="1200" dirty="0">
                    <a:solidFill>
                      <a:schemeClr val="tx1"/>
                    </a:solidFill>
                    <a:effectLst/>
                    <a:latin typeface="+mn-lt"/>
                    <a:ea typeface="+mn-ea"/>
                    <a:cs typeface="+mn-cs"/>
                  </a:rPr>
                  <a:t> of clusters is usually larger than the minimum for that </a:t>
                </a:r>
                <a14:m>
                  <m:oMath xmlns:m="http://schemas.openxmlformats.org/officeDocument/2006/math">
                    <m:r>
                      <a:rPr lang="en-US" sz="1200" i="1" kern="1200">
                        <a:solidFill>
                          <a:schemeClr val="tx1"/>
                        </a:solidFill>
                        <a:effectLst/>
                        <a:latin typeface="Cambria Math" charset="0"/>
                        <a:ea typeface="+mn-ea"/>
                        <a:cs typeface="+mn-cs"/>
                      </a:rPr>
                      <m:t>𝑘</m:t>
                    </m:r>
                  </m:oMath>
                </a14:m>
                <a:r>
                  <a:rPr lang="en-US" sz="1200" kern="1200" dirty="0">
                    <a:solidFill>
                      <a:schemeClr val="tx1"/>
                    </a:solidFill>
                    <a:effectLst/>
                    <a:latin typeface="+mn-lt"/>
                    <a:ea typeface="+mn-ea"/>
                    <a:cs typeface="+mn-cs"/>
                  </a:rPr>
                  <a:t>, and even larger than what </a:t>
                </a:r>
                <a14:m>
                  <m:oMath xmlns:m="http://schemas.openxmlformats.org/officeDocument/2006/math">
                    <m:r>
                      <a:rPr lang="en-US" sz="1200" i="1" kern="1200">
                        <a:solidFill>
                          <a:schemeClr val="tx1"/>
                        </a:solidFill>
                        <a:effectLst/>
                        <a:latin typeface="Cambria Math" charset="0"/>
                        <a:ea typeface="+mn-ea"/>
                        <a:cs typeface="+mn-cs"/>
                      </a:rPr>
                      <m:t>𝑘</m:t>
                    </m:r>
                  </m:oMath>
                </a14:m>
                <a:r>
                  <a:rPr lang="en-US" sz="1200" kern="1200" dirty="0">
                    <a:solidFill>
                      <a:schemeClr val="tx1"/>
                    </a:solidFill>
                    <a:effectLst/>
                    <a:latin typeface="+mn-lt"/>
                    <a:ea typeface="+mn-ea"/>
                    <a:cs typeface="+mn-cs"/>
                  </a:rPr>
                  <a:t> -means will achieve. If this is bothersome for application, one common trick is use hierarchical clustering to pick </a:t>
                </a:r>
                <a14:m>
                  <m:oMath xmlns:m="http://schemas.openxmlformats.org/officeDocument/2006/math">
                    <m:r>
                      <a:rPr lang="en-US" sz="1200" i="1" kern="1200">
                        <a:solidFill>
                          <a:schemeClr val="tx1"/>
                        </a:solidFill>
                        <a:effectLst/>
                        <a:latin typeface="Cambria Math" charset="0"/>
                        <a:ea typeface="+mn-ea"/>
                        <a:cs typeface="+mn-cs"/>
                      </a:rPr>
                      <m:t>𝑘</m:t>
                    </m:r>
                  </m:oMath>
                </a14:m>
                <a:r>
                  <a:rPr lang="en-US" sz="1200" kern="1200" dirty="0">
                    <a:solidFill>
                      <a:schemeClr val="tx1"/>
                    </a:solidFill>
                    <a:effectLst/>
                    <a:latin typeface="+mn-lt"/>
                    <a:ea typeface="+mn-ea"/>
                    <a:cs typeface="+mn-cs"/>
                  </a:rPr>
                  <a:t>, and then run </a:t>
                </a:r>
                <a14:m>
                  <m:oMath xmlns:m="http://schemas.openxmlformats.org/officeDocument/2006/math">
                    <m:r>
                      <a:rPr lang="en-US" sz="1200" i="1" kern="1200">
                        <a:solidFill>
                          <a:schemeClr val="tx1"/>
                        </a:solidFill>
                        <a:effectLst/>
                        <a:latin typeface="Cambria Math" charset="0"/>
                        <a:ea typeface="+mn-ea"/>
                        <a:cs typeface="+mn-cs"/>
                      </a:rPr>
                      <m:t>𝑘</m:t>
                    </m:r>
                  </m:oMath>
                </a14:m>
                <a:r>
                  <a:rPr lang="en-US" sz="1200" kern="1200" dirty="0">
                    <a:solidFill>
                      <a:schemeClr val="tx1"/>
                    </a:solidFill>
                    <a:effectLst/>
                    <a:latin typeface="+mn-lt"/>
                    <a:ea typeface="+mn-ea"/>
                    <a:cs typeface="+mn-cs"/>
                  </a:rPr>
                  <a:t> -means starting from the clusters found by Ward’s method to reduce the sum of squares from a good starting point.</a:t>
                </a:r>
              </a:p>
              <a:p>
                <a:r>
                  <a:rPr lang="en-US" sz="1200" i="1" kern="1200" dirty="0">
                    <a:solidFill>
                      <a:schemeClr val="tx1"/>
                    </a:solidFill>
                    <a:effectLst/>
                    <a:latin typeface="+mn-lt"/>
                    <a:ea typeface="+mn-ea"/>
                    <a:cs typeface="+mn-cs"/>
                  </a:rPr>
                  <a:t>Figure 4.23: Using Ward’s method to form a hierarchical clustering</a:t>
                </a:r>
              </a:p>
              <a:p>
                <a:r>
                  <a:rPr lang="en-US" sz="1200" kern="1200" dirty="0">
                    <a:solidFill>
                      <a:schemeClr val="tx1"/>
                    </a:solidFill>
                    <a:effectLst/>
                    <a:latin typeface="+mn-lt"/>
                    <a:ea typeface="+mn-ea"/>
                    <a:cs typeface="+mn-cs"/>
                  </a:rPr>
                  <a:t>The k-means algorithm gives no guidance about what k should be. Ward’s algorithm, on the other hand, can give us a hint through the merging cost. If the cost of merging increases a lot, it’s probably going too far, and losing a lot of structure. So, a rule of thumb is to keep reducing k until the cost jumps, and then use the k right before the jump. Of course, this leaves you to decide how big a merging cost is acceptable, and there’s no theory whatsoever to say that this will often or even usually lead to good choices, but it does make a kind of sense. Of course, the same rule of thumb can be applied to other hierarchical clustering techniques: pick the k just before the merging cost takes off.</a:t>
                </a:r>
                <a:r>
                  <a:rPr lang="en-US" dirty="0">
                    <a:effectLst/>
                  </a:rPr>
                  <a:t> </a:t>
                </a:r>
                <a:endParaRPr lang="en-US" dirty="0"/>
              </a:p>
            </p:txBody>
          </p:sp>
        </mc:Choice>
        <mc:Fallback xmlns="">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With hierarchical clustering, the sum of squares starts out at zero (because every point is in its own cluster) and then grows as we merge clusters. Ward’s method keeps this growth as small as possible. Ward’s </a:t>
                </a:r>
                <a:r>
                  <a:rPr lang="en-US" sz="1200" kern="1200" dirty="0">
                    <a:solidFill>
                      <a:schemeClr val="tx1"/>
                    </a:solidFill>
                    <a:effectLst/>
                    <a:latin typeface="+mn-lt"/>
                    <a:ea typeface="+mn-ea"/>
                    <a:cs typeface="+mn-cs"/>
                  </a:rPr>
                  <a:t>method is both greedy and constrained by previous choices as to which clusters to form. This means its sum-of-squares for a given number </a:t>
                </a:r>
                <a:r>
                  <a:rPr lang="en-US" sz="1200" i="0" kern="1200">
                    <a:solidFill>
                      <a:schemeClr val="tx1"/>
                    </a:solidFill>
                    <a:effectLst/>
                    <a:latin typeface="+mn-lt"/>
                    <a:ea typeface="+mn-ea"/>
                    <a:cs typeface="+mn-cs"/>
                  </a:rPr>
                  <a:t>𝑘</a:t>
                </a:r>
                <a:r>
                  <a:rPr lang="en-US" sz="1200" kern="1200" dirty="0">
                    <a:solidFill>
                      <a:schemeClr val="tx1"/>
                    </a:solidFill>
                    <a:effectLst/>
                    <a:latin typeface="+mn-lt"/>
                    <a:ea typeface="+mn-ea"/>
                    <a:cs typeface="+mn-cs"/>
                  </a:rPr>
                  <a:t> of clusters is usually larger than the minimum for that </a:t>
                </a:r>
                <a:r>
                  <a:rPr lang="en-US" sz="1200" i="0" kern="1200">
                    <a:solidFill>
                      <a:schemeClr val="tx1"/>
                    </a:solidFill>
                    <a:effectLst/>
                    <a:latin typeface="+mn-lt"/>
                    <a:ea typeface="+mn-ea"/>
                    <a:cs typeface="+mn-cs"/>
                  </a:rPr>
                  <a:t>𝑘</a:t>
                </a:r>
                <a:r>
                  <a:rPr lang="en-US" sz="1200" kern="1200" dirty="0">
                    <a:solidFill>
                      <a:schemeClr val="tx1"/>
                    </a:solidFill>
                    <a:effectLst/>
                    <a:latin typeface="+mn-lt"/>
                    <a:ea typeface="+mn-ea"/>
                    <a:cs typeface="+mn-cs"/>
                  </a:rPr>
                  <a:t>, and even larger than what </a:t>
                </a:r>
                <a:r>
                  <a:rPr lang="en-US" sz="1200" i="0" kern="1200">
                    <a:solidFill>
                      <a:schemeClr val="tx1"/>
                    </a:solidFill>
                    <a:effectLst/>
                    <a:latin typeface="+mn-lt"/>
                    <a:ea typeface="+mn-ea"/>
                    <a:cs typeface="+mn-cs"/>
                  </a:rPr>
                  <a:t>𝑘</a:t>
                </a:r>
                <a:r>
                  <a:rPr lang="en-US" sz="1200" kern="1200" dirty="0">
                    <a:solidFill>
                      <a:schemeClr val="tx1"/>
                    </a:solidFill>
                    <a:effectLst/>
                    <a:latin typeface="+mn-lt"/>
                    <a:ea typeface="+mn-ea"/>
                    <a:cs typeface="+mn-cs"/>
                  </a:rPr>
                  <a:t> -means will achieve. If this is bothersome for </a:t>
                </a:r>
                <a:r>
                  <a:rPr lang="en-US" sz="1200" kern="1200" dirty="0" smtClean="0">
                    <a:solidFill>
                      <a:schemeClr val="tx1"/>
                    </a:solidFill>
                    <a:effectLst/>
                    <a:latin typeface="+mn-lt"/>
                    <a:ea typeface="+mn-ea"/>
                    <a:cs typeface="+mn-cs"/>
                  </a:rPr>
                  <a:t>application</a:t>
                </a:r>
                <a:r>
                  <a:rPr lang="en-US" sz="1200" kern="1200" dirty="0">
                    <a:solidFill>
                      <a:schemeClr val="tx1"/>
                    </a:solidFill>
                    <a:effectLst/>
                    <a:latin typeface="+mn-lt"/>
                    <a:ea typeface="+mn-ea"/>
                    <a:cs typeface="+mn-cs"/>
                  </a:rPr>
                  <a:t>, one common trick is use hierarchical clustering to pick </a:t>
                </a:r>
                <a:r>
                  <a:rPr lang="en-US" sz="1200" i="0" kern="1200">
                    <a:solidFill>
                      <a:schemeClr val="tx1"/>
                    </a:solidFill>
                    <a:effectLst/>
                    <a:latin typeface="+mn-lt"/>
                    <a:ea typeface="+mn-ea"/>
                    <a:cs typeface="+mn-cs"/>
                  </a:rPr>
                  <a:t>𝑘</a:t>
                </a:r>
                <a:r>
                  <a:rPr lang="en-US" sz="1200" kern="1200" dirty="0">
                    <a:solidFill>
                      <a:schemeClr val="tx1"/>
                    </a:solidFill>
                    <a:effectLst/>
                    <a:latin typeface="+mn-lt"/>
                    <a:ea typeface="+mn-ea"/>
                    <a:cs typeface="+mn-cs"/>
                  </a:rPr>
                  <a:t>, and then run </a:t>
                </a:r>
                <a:r>
                  <a:rPr lang="en-US" sz="1200" i="0" kern="1200">
                    <a:solidFill>
                      <a:schemeClr val="tx1"/>
                    </a:solidFill>
                    <a:effectLst/>
                    <a:latin typeface="+mn-lt"/>
                    <a:ea typeface="+mn-ea"/>
                    <a:cs typeface="+mn-cs"/>
                  </a:rPr>
                  <a:t>𝑘</a:t>
                </a:r>
                <a:r>
                  <a:rPr lang="en-US" sz="1200" kern="1200" dirty="0">
                    <a:solidFill>
                      <a:schemeClr val="tx1"/>
                    </a:solidFill>
                    <a:effectLst/>
                    <a:latin typeface="+mn-lt"/>
                    <a:ea typeface="+mn-ea"/>
                    <a:cs typeface="+mn-cs"/>
                  </a:rPr>
                  <a:t> -means starting from the clusters found by Ward’s method to reduce the sum of squares from a good starting point.</a:t>
                </a:r>
              </a:p>
              <a:p>
                <a:r>
                  <a:rPr lang="en-US" sz="1200" i="1" kern="1200" smtClean="0">
                    <a:solidFill>
                      <a:schemeClr val="tx1"/>
                    </a:solidFill>
                    <a:effectLst/>
                    <a:latin typeface="+mn-lt"/>
                    <a:ea typeface="+mn-ea"/>
                    <a:cs typeface="+mn-cs"/>
                  </a:rPr>
                  <a:t>Figure 4.23: Using Ward’s method to form a hierarchical clustering</a:t>
                </a:r>
              </a:p>
              <a:p>
                <a:r>
                  <a:rPr lang="en-US" sz="1200" kern="1200" smtClean="0">
                    <a:solidFill>
                      <a:schemeClr val="tx1"/>
                    </a:solidFill>
                    <a:effectLst/>
                    <a:latin typeface="+mn-lt"/>
                    <a:ea typeface="+mn-ea"/>
                    <a:cs typeface="+mn-cs"/>
                  </a:rPr>
                  <a:t>The </a:t>
                </a:r>
                <a:r>
                  <a:rPr lang="en-US" sz="1200" kern="1200" dirty="0">
                    <a:solidFill>
                      <a:schemeClr val="tx1"/>
                    </a:solidFill>
                    <a:effectLst/>
                    <a:latin typeface="+mn-lt"/>
                    <a:ea typeface="+mn-ea"/>
                    <a:cs typeface="+mn-cs"/>
                  </a:rPr>
                  <a:t>k-means algorithm gives no guidance about what k should be. Ward’s algorithm, on the other hand, can give us a hint through the merging cost. If the cost of merging increases a lot, it’s probably going too far, and losing a lot of structure. So, a rule of thumb is to keep reducing k until the cost jumps, and then use the k right before the jump. Of course, this leaves you to decide how big a merging cost is acceptable, and there’s no theory whatsoever to say that this will often or even usually lead to good choices, but it does make a kind of sense. Of course, the same rule of thumb can be applied to other hierarchical clustering techniques: pick the k just before the merging cost takes off.</a:t>
                </a:r>
                <a:r>
                  <a:rPr lang="en-US" dirty="0">
                    <a:effectLst/>
                  </a:rPr>
                  <a:t> </a:t>
                </a:r>
                <a:endParaRPr lang="en-US" dirty="0"/>
              </a:p>
            </p:txBody>
          </p:sp>
        </mc:Fallback>
      </mc:AlternateContent>
      <p:sp>
        <p:nvSpPr>
          <p:cNvPr id="4" name="Slide Number Placeholder 3"/>
          <p:cNvSpPr>
            <a:spLocks noGrp="1"/>
          </p:cNvSpPr>
          <p:nvPr>
            <p:ph type="sldNum" sz="quarter" idx="10"/>
          </p:nvPr>
        </p:nvSpPr>
        <p:spPr/>
        <p:txBody>
          <a:bodyPr/>
          <a:lstStyle/>
          <a:p>
            <a:fld id="{77C4C6CA-741E-9C43-9B94-68427637DA4A}" type="slidenum">
              <a:rPr lang="en-US" smtClean="0"/>
              <a:t>36</a:t>
            </a:fld>
            <a:endParaRPr lang="en-US"/>
          </a:p>
        </p:txBody>
      </p:sp>
    </p:spTree>
    <p:extLst>
      <p:ext uri="{BB962C8B-B14F-4D97-AF65-F5344CB8AC3E}">
        <p14:creationId xmlns:p14="http://schemas.microsoft.com/office/powerpoint/2010/main" val="14905000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C4C6CA-741E-9C43-9B94-68427637DA4A}" type="slidenum">
              <a:rPr lang="en-US" smtClean="0"/>
              <a:t>37</a:t>
            </a:fld>
            <a:endParaRPr lang="en-US"/>
          </a:p>
        </p:txBody>
      </p:sp>
    </p:spTree>
    <p:extLst>
      <p:ext uri="{BB962C8B-B14F-4D97-AF65-F5344CB8AC3E}">
        <p14:creationId xmlns:p14="http://schemas.microsoft.com/office/powerpoint/2010/main" val="10587099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C4C6CA-741E-9C43-9B94-68427637DA4A}" type="slidenum">
              <a:rPr lang="en-US" smtClean="0"/>
              <a:t>38</a:t>
            </a:fld>
            <a:endParaRPr lang="en-US"/>
          </a:p>
        </p:txBody>
      </p:sp>
    </p:spTree>
    <p:extLst>
      <p:ext uri="{BB962C8B-B14F-4D97-AF65-F5344CB8AC3E}">
        <p14:creationId xmlns:p14="http://schemas.microsoft.com/office/powerpoint/2010/main" val="11354494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Rule-based Notification Module </a:t>
            </a:r>
            <a:r>
              <a:rPr lang="en-US" altLang="zh-CN" sz="1200" kern="1200" dirty="0" smtClean="0">
                <a:solidFill>
                  <a:schemeClr val="tx1"/>
                </a:solidFill>
                <a:effectLst/>
                <a:latin typeface="+mn-lt"/>
                <a:ea typeface="+mn-ea"/>
                <a:cs typeface="+mn-cs"/>
              </a:rPr>
              <a:t>is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for</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emergency</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notification.</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7C4C6CA-741E-9C43-9B94-68427637DA4A}" type="slidenum">
              <a:rPr lang="en-US" smtClean="0"/>
              <a:t>39</a:t>
            </a:fld>
            <a:endParaRPr lang="en-US"/>
          </a:p>
        </p:txBody>
      </p:sp>
    </p:spTree>
    <p:extLst>
      <p:ext uri="{BB962C8B-B14F-4D97-AF65-F5344CB8AC3E}">
        <p14:creationId xmlns:p14="http://schemas.microsoft.com/office/powerpoint/2010/main" val="7932913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Rule-based Notification Module </a:t>
            </a:r>
            <a:r>
              <a:rPr lang="en-US" altLang="zh-CN" sz="1200" kern="1200" dirty="0" smtClean="0">
                <a:solidFill>
                  <a:schemeClr val="tx1"/>
                </a:solidFill>
                <a:effectLst/>
                <a:latin typeface="+mn-lt"/>
                <a:ea typeface="+mn-ea"/>
                <a:cs typeface="+mn-cs"/>
              </a:rPr>
              <a:t>is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for</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emergency</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notification.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Rule-based </a:t>
            </a:r>
            <a:r>
              <a:rPr lang="en-US" sz="1200" kern="1200" dirty="0">
                <a:solidFill>
                  <a:schemeClr val="tx1"/>
                </a:solidFill>
                <a:effectLst/>
                <a:latin typeface="+mn-lt"/>
                <a:ea typeface="+mn-ea"/>
                <a:cs typeface="+mn-cs"/>
              </a:rPr>
              <a:t>Notification Module is an independent background process running on the server side. </a:t>
            </a:r>
          </a:p>
          <a:p>
            <a:r>
              <a:rPr lang="en-US" sz="1200" kern="1200" dirty="0">
                <a:solidFill>
                  <a:schemeClr val="tx1"/>
                </a:solidFill>
                <a:effectLst/>
                <a:latin typeface="+mn-lt"/>
                <a:ea typeface="+mn-ea"/>
                <a:cs typeface="+mn-cs"/>
              </a:rPr>
              <a:t>It is used to read each new data that appears in the database under status and adds a new monitoring process based on the new data </a:t>
            </a:r>
            <a:r>
              <a:rPr lang="en-US" altLang="zh-CN" sz="1200" kern="1200" dirty="0">
                <a:solidFill>
                  <a:schemeClr val="tx1"/>
                </a:solidFill>
                <a:effectLst/>
                <a:latin typeface="+mn-lt"/>
                <a:ea typeface="+mn-ea"/>
                <a:cs typeface="+mn-cs"/>
              </a:rPr>
              <a:t>under</a:t>
            </a:r>
            <a:r>
              <a:rPr lang="zh-CN" altLang="en-US" sz="1200" kern="1200" baseline="0" dirty="0">
                <a:solidFill>
                  <a:schemeClr val="tx1"/>
                </a:solidFill>
                <a:effectLst/>
                <a:latin typeface="+mn-lt"/>
                <a:ea typeface="+mn-ea"/>
                <a:cs typeface="+mn-cs"/>
              </a:rPr>
              <a:t> </a:t>
            </a:r>
            <a:r>
              <a:rPr lang="en-US" altLang="zh-CN" sz="1200" kern="1200" baseline="0" dirty="0">
                <a:solidFill>
                  <a:schemeClr val="tx1"/>
                </a:solidFill>
                <a:effectLst/>
                <a:latin typeface="+mn-lt"/>
                <a:ea typeface="+mn-ea"/>
                <a:cs typeface="+mn-cs"/>
              </a:rPr>
              <a:t>the</a:t>
            </a:r>
            <a:r>
              <a:rPr lang="zh-CN" altLang="en-US" sz="1200" kern="1200" baseline="0" dirty="0">
                <a:solidFill>
                  <a:schemeClr val="tx1"/>
                </a:solidFill>
                <a:effectLst/>
                <a:latin typeface="+mn-lt"/>
                <a:ea typeface="+mn-ea"/>
                <a:cs typeface="+mn-cs"/>
              </a:rPr>
              <a:t> </a:t>
            </a:r>
            <a:r>
              <a:rPr lang="en-US" altLang="zh-CN" sz="1200" kern="1200" baseline="0" dirty="0">
                <a:solidFill>
                  <a:schemeClr val="tx1"/>
                </a:solidFill>
                <a:effectLst/>
                <a:latin typeface="+mn-lt"/>
                <a:ea typeface="+mn-ea"/>
                <a:cs typeface="+mn-cs"/>
              </a:rPr>
              <a:t>status</a:t>
            </a:r>
            <a:r>
              <a:rPr lang="zh-CN" altLang="en-US" sz="1200" kern="1200" baseline="0" dirty="0">
                <a:solidFill>
                  <a:schemeClr val="tx1"/>
                </a:solidFill>
                <a:effectLst/>
                <a:latin typeface="+mn-lt"/>
                <a:ea typeface="+mn-ea"/>
                <a:cs typeface="+mn-cs"/>
              </a:rPr>
              <a:t> </a:t>
            </a:r>
            <a:r>
              <a:rPr lang="en-US" altLang="zh-CN" sz="1200" kern="1200" baseline="0" dirty="0">
                <a:solidFill>
                  <a:schemeClr val="tx1"/>
                </a:solidFill>
                <a:effectLst/>
                <a:latin typeface="+mn-lt"/>
                <a:ea typeface="+mn-ea"/>
                <a:cs typeface="+mn-cs"/>
              </a:rPr>
              <a:t>object</a:t>
            </a:r>
            <a:r>
              <a:rPr lang="en-US" sz="1200" kern="1200" dirty="0">
                <a:solidFill>
                  <a:schemeClr val="tx1"/>
                </a:solidFill>
                <a:effectLst/>
                <a:latin typeface="+mn-lt"/>
                <a:ea typeface="+mn-ea"/>
                <a:cs typeface="+mn-cs"/>
              </a:rPr>
              <a:t>.</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7C4C6CA-741E-9C43-9B94-68427637DA4A}" type="slidenum">
              <a:rPr lang="en-US" smtClean="0"/>
              <a:t>40</a:t>
            </a:fld>
            <a:endParaRPr lang="en-US"/>
          </a:p>
        </p:txBody>
      </p:sp>
    </p:spTree>
    <p:extLst>
      <p:ext uri="{BB962C8B-B14F-4D97-AF65-F5344CB8AC3E}">
        <p14:creationId xmlns:p14="http://schemas.microsoft.com/office/powerpoint/2010/main" val="14297469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After the data in the database changes, the process gets changed data. Parsed this piece of data, the data obtained has the index of this rule and the survey information. The name of this listener event is determined using a combination of the name of the survey and the index to make sure it is unique id.</a:t>
            </a:r>
          </a:p>
          <a:p>
            <a:r>
              <a:rPr lang="en-US" sz="1200" kern="1200" dirty="0">
                <a:solidFill>
                  <a:schemeClr val="tx1"/>
                </a:solidFill>
                <a:effectLst/>
                <a:latin typeface="+mn-lt"/>
                <a:ea typeface="+mn-ea"/>
                <a:cs typeface="+mn-cs"/>
              </a:rPr>
              <a:t>Each event will only focus on one survey and only one rule. Every event will get the new answer when a user has implemented a similar survey. The event has some rule-based methods to judge whether the answer is meet the rule requirement. </a:t>
            </a:r>
          </a:p>
          <a:p>
            <a:r>
              <a:rPr lang="en-US" sz="1200" kern="1200" dirty="0">
                <a:solidFill>
                  <a:schemeClr val="tx1"/>
                </a:solidFill>
                <a:effectLst/>
                <a:latin typeface="+mn-lt"/>
                <a:ea typeface="+mn-ea"/>
                <a:cs typeface="+mn-cs"/>
              </a:rPr>
              <a:t>All the data will send to </a:t>
            </a:r>
            <a:r>
              <a:rPr lang="en-US" sz="1200" kern="1200" dirty="0" err="1">
                <a:solidFill>
                  <a:schemeClr val="tx1"/>
                </a:solidFill>
                <a:effectLst/>
                <a:latin typeface="+mn-lt"/>
                <a:ea typeface="+mn-ea"/>
                <a:cs typeface="+mn-cs"/>
              </a:rPr>
              <a:t>Nools</a:t>
            </a:r>
            <a:r>
              <a:rPr lang="en-US" sz="1200" kern="1200" dirty="0">
                <a:solidFill>
                  <a:schemeClr val="tx1"/>
                </a:solidFill>
                <a:effectLst/>
                <a:latin typeface="+mn-lt"/>
                <a:ea typeface="+mn-ea"/>
                <a:cs typeface="+mn-cs"/>
              </a:rPr>
              <a:t> rule engine, and only if it met the rule, the message would submit to the administrator. The mail is sent by </a:t>
            </a:r>
            <a:r>
              <a:rPr lang="en-US" sz="1200" kern="1200" dirty="0" err="1">
                <a:solidFill>
                  <a:schemeClr val="tx1"/>
                </a:solidFill>
                <a:effectLst/>
                <a:latin typeface="+mn-lt"/>
                <a:ea typeface="+mn-ea"/>
                <a:cs typeface="+mn-cs"/>
              </a:rPr>
              <a:t>Nodejs</a:t>
            </a:r>
            <a:r>
              <a:rPr lang="en-US" sz="1200" kern="1200" dirty="0">
                <a:solidFill>
                  <a:schemeClr val="tx1"/>
                </a:solidFill>
                <a:effectLst/>
                <a:latin typeface="+mn-lt"/>
                <a:ea typeface="+mn-ea"/>
                <a:cs typeface="+mn-cs"/>
              </a:rPr>
              <a:t> library: </a:t>
            </a:r>
            <a:r>
              <a:rPr lang="en-US" sz="1200" kern="1200" dirty="0" err="1">
                <a:solidFill>
                  <a:schemeClr val="tx1"/>
                </a:solidFill>
                <a:effectLst/>
                <a:latin typeface="+mn-lt"/>
                <a:ea typeface="+mn-ea"/>
                <a:cs typeface="+mn-cs"/>
              </a:rPr>
              <a:t>Nodemailer</a:t>
            </a:r>
            <a:r>
              <a:rPr lang="en-US" sz="1200" kern="1200" dirty="0">
                <a:solidFill>
                  <a:schemeClr val="tx1"/>
                </a:solidFill>
                <a:effectLst/>
                <a:latin typeface="+mn-lt"/>
                <a:ea typeface="+mn-ea"/>
                <a:cs typeface="+mn-cs"/>
              </a:rPr>
              <a:t>. Email sent based on the protocol. The content of the email contains the person who provided the answer, the answer details, and the preset notification content.</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7C4C6CA-741E-9C43-9B94-68427637DA4A}" type="slidenum">
              <a:rPr lang="en-US" smtClean="0"/>
              <a:t>41</a:t>
            </a:fld>
            <a:endParaRPr lang="en-US"/>
          </a:p>
        </p:txBody>
      </p:sp>
    </p:spTree>
    <p:extLst>
      <p:ext uri="{BB962C8B-B14F-4D97-AF65-F5344CB8AC3E}">
        <p14:creationId xmlns:p14="http://schemas.microsoft.com/office/powerpoint/2010/main" val="13580191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Finally,</a:t>
            </a:r>
            <a:r>
              <a:rPr lang="zh-CN" altLang="en-US" dirty="0"/>
              <a:t> </a:t>
            </a:r>
            <a:r>
              <a:rPr lang="en-US" altLang="zh-CN" dirty="0"/>
              <a:t>we</a:t>
            </a:r>
            <a:r>
              <a:rPr lang="zh-CN" altLang="en-US" dirty="0"/>
              <a:t> </a:t>
            </a:r>
            <a:r>
              <a:rPr lang="en-US" altLang="zh-CN" dirty="0"/>
              <a:t>will</a:t>
            </a:r>
            <a:r>
              <a:rPr lang="zh-CN" altLang="en-US" dirty="0"/>
              <a:t> </a:t>
            </a:r>
            <a:r>
              <a:rPr lang="en-US" altLang="zh-CN" dirty="0"/>
              <a:t>see</a:t>
            </a:r>
            <a:r>
              <a:rPr lang="zh-CN" altLang="en-US" dirty="0"/>
              <a:t> </a:t>
            </a:r>
            <a:r>
              <a:rPr lang="en-US" altLang="zh-CN" dirty="0"/>
              <a:t>the</a:t>
            </a:r>
            <a:r>
              <a:rPr lang="zh-CN" altLang="en-US" dirty="0"/>
              <a:t> </a:t>
            </a:r>
            <a:r>
              <a:rPr lang="en-US" altLang="zh-CN" dirty="0"/>
              <a:t>result</a:t>
            </a:r>
            <a:r>
              <a:rPr lang="zh-CN" altLang="en-US" dirty="0"/>
              <a:t> </a:t>
            </a:r>
            <a:r>
              <a:rPr lang="en-US" altLang="zh-CN" dirty="0"/>
              <a:t>of</a:t>
            </a:r>
            <a:r>
              <a:rPr lang="zh-CN" altLang="en-US" dirty="0"/>
              <a:t> </a:t>
            </a:r>
            <a:r>
              <a:rPr lang="en-US" altLang="zh-CN" dirty="0"/>
              <a:t>the</a:t>
            </a:r>
            <a:r>
              <a:rPr lang="zh-CN" altLang="en-US" dirty="0"/>
              <a:t> </a:t>
            </a:r>
            <a:r>
              <a:rPr lang="en-US" altLang="zh-CN" sz="1200" dirty="0">
                <a:solidFill>
                  <a:schemeClr val="lt1"/>
                </a:solidFill>
                <a:effectLst/>
                <a:latin typeface="Calibri" panose="020F0502020204030204" pitchFamily="34" charset="0"/>
                <a:ea typeface="+mn-ea"/>
                <a:cs typeface="Calibri" panose="020F0502020204030204" pitchFamily="34" charset="0"/>
              </a:rPr>
              <a:t>SAMS</a:t>
            </a:r>
            <a:r>
              <a:rPr lang="zh-CN" altLang="en-US" sz="1200" dirty="0">
                <a:solidFill>
                  <a:schemeClr val="lt1"/>
                </a:solidFill>
                <a:effectLst/>
                <a:latin typeface="Calibri" panose="020F0502020204030204" pitchFamily="34" charset="0"/>
                <a:ea typeface="+mn-ea"/>
                <a:cs typeface="Calibri" panose="020F0502020204030204" pitchFamily="34" charset="0"/>
              </a:rPr>
              <a:t> </a:t>
            </a:r>
            <a:r>
              <a:rPr lang="en-US" altLang="zh-CN" sz="1200" dirty="0">
                <a:solidFill>
                  <a:schemeClr val="lt1"/>
                </a:solidFill>
                <a:effectLst/>
                <a:latin typeface="Calibri" panose="020F0502020204030204" pitchFamily="34" charset="0"/>
                <a:ea typeface="+mn-ea"/>
                <a:cs typeface="Calibri" panose="020F0502020204030204" pitchFamily="34" charset="0"/>
              </a:rPr>
              <a:t>system.</a:t>
            </a:r>
            <a:endParaRPr lang="en-US" dirty="0"/>
          </a:p>
        </p:txBody>
      </p:sp>
      <p:sp>
        <p:nvSpPr>
          <p:cNvPr id="4" name="Slide Number Placeholder 3"/>
          <p:cNvSpPr>
            <a:spLocks noGrp="1"/>
          </p:cNvSpPr>
          <p:nvPr>
            <p:ph type="sldNum" sz="quarter" idx="10"/>
          </p:nvPr>
        </p:nvSpPr>
        <p:spPr/>
        <p:txBody>
          <a:bodyPr/>
          <a:lstStyle/>
          <a:p>
            <a:fld id="{77C4C6CA-741E-9C43-9B94-68427637DA4A}" type="slidenum">
              <a:rPr lang="en-US" smtClean="0"/>
              <a:t>42</a:t>
            </a:fld>
            <a:endParaRPr lang="en-US"/>
          </a:p>
        </p:txBody>
      </p:sp>
    </p:spTree>
    <p:extLst>
      <p:ext uri="{BB962C8B-B14F-4D97-AF65-F5344CB8AC3E}">
        <p14:creationId xmlns:p14="http://schemas.microsoft.com/office/powerpoint/2010/main" val="11438935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C4C6CA-741E-9C43-9B94-68427637DA4A}" type="slidenum">
              <a:rPr lang="en-US" smtClean="0"/>
              <a:t>45</a:t>
            </a:fld>
            <a:endParaRPr lang="en-US"/>
          </a:p>
        </p:txBody>
      </p:sp>
    </p:spTree>
    <p:extLst>
      <p:ext uri="{BB962C8B-B14F-4D97-AF65-F5344CB8AC3E}">
        <p14:creationId xmlns:p14="http://schemas.microsoft.com/office/powerpoint/2010/main" val="1481632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aseline="0" dirty="0"/>
              <a:t>Every research goes through these general steps when try to get a proper result.</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altLang="zh-CN" sz="1200" dirty="0"/>
              <a:t>Define</a:t>
            </a:r>
            <a:r>
              <a:rPr lang="zh-CN" altLang="en-US" sz="1200" dirty="0"/>
              <a:t> </a:t>
            </a:r>
            <a:r>
              <a:rPr lang="en-US" altLang="zh-CN" sz="1200" dirty="0"/>
              <a:t>the</a:t>
            </a:r>
            <a:r>
              <a:rPr lang="zh-CN" altLang="en-US" sz="1200" dirty="0"/>
              <a:t> </a:t>
            </a:r>
            <a:r>
              <a:rPr lang="en-US" altLang="zh-CN" sz="1200" dirty="0"/>
              <a:t>problem</a:t>
            </a:r>
            <a:endParaRPr lang="en-US" baseline="0" dirty="0"/>
          </a:p>
          <a:p>
            <a:pPr marL="1085850" lvl="2" indent="-171450">
              <a:buFont typeface="Arial" charset="0"/>
              <a:buChar char="•"/>
            </a:pPr>
            <a:r>
              <a:rPr lang="en-US" baseline="0" dirty="0"/>
              <a:t>Ideation hypothesis</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altLang="zh-CN" sz="1200" dirty="0"/>
              <a:t>Design</a:t>
            </a:r>
            <a:r>
              <a:rPr lang="zh-CN" altLang="en-US" sz="1200" dirty="0"/>
              <a:t> </a:t>
            </a:r>
            <a:r>
              <a:rPr lang="en-US" altLang="zh-CN" sz="1200" dirty="0"/>
              <a:t>the</a:t>
            </a:r>
            <a:r>
              <a:rPr lang="zh-CN" altLang="en-US" sz="1200" dirty="0"/>
              <a:t> </a:t>
            </a:r>
            <a:r>
              <a:rPr lang="en-US" altLang="zh-CN" sz="1200" dirty="0"/>
              <a:t>research</a:t>
            </a:r>
            <a:endParaRPr lang="en-US" baseline="0" dirty="0"/>
          </a:p>
          <a:p>
            <a:pPr marL="1085850" marR="0" lvl="2"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dirty="0">
                <a:solidFill>
                  <a:schemeClr val="tx1"/>
                </a:solidFill>
                <a:effectLst/>
                <a:latin typeface="+mn-lt"/>
                <a:ea typeface="+mn-ea"/>
                <a:cs typeface="+mn-cs"/>
              </a:rPr>
              <a:t>The </a:t>
            </a:r>
            <a:r>
              <a:rPr lang="en-US" sz="1200" b="0" i="0" u="none" strike="noStrike" kern="1200" dirty="0">
                <a:solidFill>
                  <a:schemeClr val="tx1"/>
                </a:solidFill>
                <a:effectLst/>
                <a:latin typeface="+mn-lt"/>
                <a:ea typeface="+mn-ea"/>
                <a:cs typeface="+mn-cs"/>
              </a:rPr>
              <a:t>research design</a:t>
            </a:r>
            <a:r>
              <a:rPr lang="zh-CN" altLang="en-US"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is your “plan of attack.” It outlines what data you are going to gather and from whom, how and when you will collect the data, and how you will analyze it once it’s been obtained.</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altLang="zh-CN" sz="1200" dirty="0"/>
              <a:t>Design</a:t>
            </a:r>
            <a:r>
              <a:rPr lang="zh-CN" altLang="en-US" sz="1200" dirty="0"/>
              <a:t> </a:t>
            </a:r>
            <a:r>
              <a:rPr lang="en-US" altLang="zh-CN" sz="1200" dirty="0"/>
              <a:t>the</a:t>
            </a:r>
            <a:r>
              <a:rPr lang="zh-CN" altLang="en-US" sz="1200" dirty="0"/>
              <a:t> </a:t>
            </a:r>
            <a:r>
              <a:rPr lang="en-US" altLang="zh-CN" sz="1200" dirty="0"/>
              <a:t>data</a:t>
            </a:r>
            <a:r>
              <a:rPr lang="zh-CN" altLang="en-US" sz="1200" dirty="0"/>
              <a:t> </a:t>
            </a:r>
            <a:r>
              <a:rPr lang="en-US" altLang="zh-CN" sz="1200" dirty="0"/>
              <a:t>collection</a:t>
            </a:r>
            <a:r>
              <a:rPr lang="zh-CN" altLang="en-US" sz="1200" dirty="0"/>
              <a:t> </a:t>
            </a:r>
            <a:r>
              <a:rPr lang="en-US" altLang="zh-CN" sz="1200" dirty="0"/>
              <a:t>forms</a:t>
            </a:r>
            <a:endParaRPr lang="en-US" baseline="0" dirty="0"/>
          </a:p>
          <a:p>
            <a:pPr marL="1085850" lvl="2" indent="-171450">
              <a:buFont typeface="Arial" charset="0"/>
              <a:buChar char="•"/>
            </a:pPr>
            <a:r>
              <a:rPr lang="en-US" baseline="0" dirty="0"/>
              <a:t>Information Collection</a:t>
            </a:r>
          </a:p>
          <a:p>
            <a:pPr marL="628650" lvl="1" indent="-171450">
              <a:buFont typeface="Arial" charset="0"/>
              <a:buChar char="•"/>
            </a:pPr>
            <a:r>
              <a:rPr lang="en-US" altLang="zh-CN" sz="1200" dirty="0"/>
              <a:t>Specify</a:t>
            </a:r>
            <a:r>
              <a:rPr lang="zh-CN" altLang="en-US" sz="1200" dirty="0"/>
              <a:t> </a:t>
            </a:r>
            <a:r>
              <a:rPr lang="en-US" altLang="zh-CN" sz="1200" dirty="0"/>
              <a:t>the</a:t>
            </a:r>
            <a:r>
              <a:rPr lang="zh-CN" altLang="en-US" sz="1200" dirty="0"/>
              <a:t> </a:t>
            </a:r>
            <a:r>
              <a:rPr lang="en-US" altLang="zh-CN" sz="1200" dirty="0"/>
              <a:t>sample</a:t>
            </a:r>
            <a:endParaRPr lang="en-GB" sz="1200" dirty="0"/>
          </a:p>
          <a:p>
            <a:pPr marL="1085850" lvl="2" indent="-171450">
              <a:buFont typeface="Arial" charset="0"/>
              <a:buChar char="•"/>
            </a:pPr>
            <a:r>
              <a:rPr lang="en-US" baseline="0" dirty="0"/>
              <a:t>Organizing </a:t>
            </a:r>
            <a:r>
              <a:rPr lang="en-US" altLang="zh-CN" baseline="0" dirty="0"/>
              <a:t>data</a:t>
            </a:r>
            <a:r>
              <a:rPr lang="zh-CN" altLang="en-US" baseline="0" dirty="0"/>
              <a:t> </a:t>
            </a:r>
            <a:r>
              <a:rPr lang="en-US" altLang="zh-CN" baseline="0" dirty="0"/>
              <a:t>format</a:t>
            </a:r>
            <a:r>
              <a:rPr lang="en-US" baseline="0" dirty="0"/>
              <a:t>.</a:t>
            </a:r>
          </a:p>
          <a:p>
            <a:pPr marL="628650" lvl="1" indent="-171450">
              <a:buFont typeface="Arial" charset="0"/>
              <a:buChar char="•"/>
            </a:pPr>
            <a:r>
              <a:rPr lang="en-US" altLang="zh-CN" sz="1200" dirty="0"/>
              <a:t>Collect</a:t>
            </a:r>
            <a:r>
              <a:rPr lang="zh-CN" altLang="en-US" sz="1200" dirty="0"/>
              <a:t> </a:t>
            </a:r>
            <a:r>
              <a:rPr lang="en-US" altLang="zh-CN" sz="1200" dirty="0"/>
              <a:t>the</a:t>
            </a:r>
            <a:r>
              <a:rPr lang="zh-CN" altLang="en-US" sz="1200" dirty="0"/>
              <a:t> </a:t>
            </a:r>
            <a:r>
              <a:rPr lang="en-US" altLang="zh-CN" sz="1200" dirty="0"/>
              <a:t>data</a:t>
            </a:r>
          </a:p>
          <a:p>
            <a:pPr marL="1085850" lvl="2" indent="-171450">
              <a:buFont typeface="Arial" charset="0"/>
              <a:buChar char="•"/>
            </a:pPr>
            <a:r>
              <a:rPr lang="en-US" baseline="0" dirty="0"/>
              <a:t>Information Collection</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altLang="zh-CN" sz="1200" dirty="0"/>
              <a:t>Analysis</a:t>
            </a:r>
            <a:r>
              <a:rPr lang="zh-CN" altLang="en-US" sz="1200" dirty="0"/>
              <a:t> </a:t>
            </a:r>
            <a:r>
              <a:rPr lang="en-US" altLang="zh-CN" sz="1200" dirty="0"/>
              <a:t>the</a:t>
            </a:r>
            <a:r>
              <a:rPr lang="zh-CN" altLang="en-US" sz="1200" dirty="0"/>
              <a:t> </a:t>
            </a:r>
            <a:r>
              <a:rPr lang="en-US" altLang="zh-CN" sz="1200" dirty="0"/>
              <a:t>data</a:t>
            </a:r>
          </a:p>
          <a:p>
            <a:pPr marL="1085850" marR="0" lvl="2"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t>Organizing and interpreting the data.</a:t>
            </a:r>
            <a:endParaRPr lang="en-US" altLang="zh-CN" sz="1200" dirty="0"/>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altLang="zh-CN" sz="1200" dirty="0"/>
              <a:t>Write</a:t>
            </a:r>
            <a:r>
              <a:rPr lang="zh-CN" altLang="en-US" sz="1200" dirty="0"/>
              <a:t> </a:t>
            </a:r>
            <a:r>
              <a:rPr lang="en-US" altLang="zh-CN" sz="1200" dirty="0"/>
              <a:t>the</a:t>
            </a:r>
            <a:r>
              <a:rPr lang="zh-CN" altLang="en-US" sz="1200" dirty="0"/>
              <a:t> </a:t>
            </a:r>
            <a:r>
              <a:rPr lang="en-US" altLang="zh-CN" sz="1200" dirty="0"/>
              <a:t>research</a:t>
            </a:r>
            <a:r>
              <a:rPr lang="zh-CN" altLang="en-US" sz="1200" dirty="0"/>
              <a:t> </a:t>
            </a:r>
            <a:r>
              <a:rPr lang="en-US" altLang="zh-CN" sz="1200" dirty="0"/>
              <a:t>report</a:t>
            </a:r>
            <a:r>
              <a:rPr lang="zh-CN" altLang="en-US" sz="1200" dirty="0"/>
              <a:t> </a:t>
            </a:r>
            <a:r>
              <a:rPr lang="en-US" altLang="zh-CN" sz="1200" dirty="0"/>
              <a:t>and</a:t>
            </a:r>
            <a:r>
              <a:rPr lang="zh-CN" altLang="en-US" sz="1200" dirty="0"/>
              <a:t> </a:t>
            </a:r>
            <a:r>
              <a:rPr lang="en-US" altLang="zh-CN" sz="1200" dirty="0"/>
              <a:t>present</a:t>
            </a:r>
            <a:r>
              <a:rPr lang="zh-CN" altLang="en-US" sz="1200" dirty="0"/>
              <a:t> </a:t>
            </a:r>
            <a:r>
              <a:rPr lang="en-US" altLang="zh-CN" sz="1200" dirty="0"/>
              <a:t>its</a:t>
            </a:r>
            <a:r>
              <a:rPr lang="zh-CN" altLang="en-US" sz="1200" dirty="0"/>
              <a:t> </a:t>
            </a:r>
            <a:r>
              <a:rPr lang="en-US" altLang="zh-CN" sz="1200" dirty="0" smtClean="0"/>
              <a:t>findings</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altLang="zh-CN" sz="1200" dirty="0" smtClean="0"/>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altLang="zh-CN" sz="1200" dirty="0" smtClean="0"/>
              <a:t>So</a:t>
            </a:r>
            <a:r>
              <a:rPr lang="zh-CN" altLang="en-US" sz="1200" baseline="0" dirty="0" smtClean="0"/>
              <a:t> </a:t>
            </a:r>
            <a:r>
              <a:rPr lang="en-US" altLang="zh-CN" sz="1200" baseline="0" dirty="0" smtClean="0"/>
              <a:t>for</a:t>
            </a:r>
            <a:r>
              <a:rPr lang="zh-CN" altLang="en-US" sz="1200" baseline="0" dirty="0" smtClean="0"/>
              <a:t> </a:t>
            </a:r>
            <a:r>
              <a:rPr lang="en-US" altLang="zh-CN" sz="1200" baseline="0" dirty="0" smtClean="0"/>
              <a:t>this</a:t>
            </a:r>
            <a:r>
              <a:rPr lang="zh-CN" altLang="en-US" sz="1200" baseline="0" dirty="0" smtClean="0"/>
              <a:t> </a:t>
            </a:r>
            <a:r>
              <a:rPr lang="en-US" altLang="zh-CN" sz="1200" baseline="0" dirty="0" smtClean="0"/>
              <a:t>system,</a:t>
            </a:r>
            <a:r>
              <a:rPr lang="zh-CN" altLang="en-US" sz="1200" baseline="0" dirty="0" smtClean="0"/>
              <a:t> </a:t>
            </a:r>
            <a:r>
              <a:rPr lang="en-US" altLang="zh-CN" sz="1200" baseline="0" dirty="0" smtClean="0"/>
              <a:t>I</a:t>
            </a:r>
            <a:r>
              <a:rPr lang="zh-CN" altLang="en-US" sz="1200" baseline="0" dirty="0" smtClean="0"/>
              <a:t> </a:t>
            </a:r>
            <a:r>
              <a:rPr lang="en-US" altLang="zh-CN" sz="1200" baseline="0" dirty="0" smtClean="0"/>
              <a:t>want</a:t>
            </a:r>
            <a:r>
              <a:rPr lang="zh-CN" altLang="en-US" sz="1200" baseline="0" dirty="0" smtClean="0"/>
              <a:t> </a:t>
            </a:r>
            <a:r>
              <a:rPr lang="en-US" altLang="zh-CN" sz="1200" baseline="0" dirty="0" smtClean="0"/>
              <a:t>it</a:t>
            </a:r>
            <a:r>
              <a:rPr lang="zh-CN" altLang="en-US" sz="1200" baseline="0" dirty="0" smtClean="0"/>
              <a:t> </a:t>
            </a:r>
            <a:r>
              <a:rPr lang="en-US" altLang="zh-CN" sz="1200" baseline="0" dirty="0" smtClean="0"/>
              <a:t>can</a:t>
            </a:r>
            <a:r>
              <a:rPr lang="zh-CN" altLang="en-US" sz="1200" baseline="0" dirty="0" smtClean="0"/>
              <a:t> </a:t>
            </a:r>
            <a:r>
              <a:rPr lang="en-US" altLang="zh-CN" sz="1200" baseline="0" dirty="0" smtClean="0"/>
              <a:t>perform</a:t>
            </a:r>
            <a:r>
              <a:rPr lang="zh-CN" altLang="en-US" sz="1200" baseline="0" dirty="0" smtClean="0"/>
              <a:t> </a:t>
            </a:r>
            <a:r>
              <a:rPr lang="en-US" altLang="zh-CN" sz="1200" baseline="0" dirty="0" smtClean="0"/>
              <a:t>the</a:t>
            </a:r>
            <a:r>
              <a:rPr lang="zh-CN" altLang="en-US" sz="1200" baseline="0" dirty="0" smtClean="0"/>
              <a:t> </a:t>
            </a:r>
            <a:r>
              <a:rPr lang="en-US" altLang="zh-CN" sz="1200" baseline="0" dirty="0" smtClean="0"/>
              <a:t>data</a:t>
            </a:r>
            <a:r>
              <a:rPr lang="zh-CN" altLang="en-US" sz="1200" baseline="0" dirty="0" smtClean="0"/>
              <a:t> </a:t>
            </a:r>
            <a:r>
              <a:rPr lang="en-US" altLang="zh-CN" sz="1200" baseline="0" dirty="0" smtClean="0"/>
              <a:t>collection</a:t>
            </a:r>
            <a:r>
              <a:rPr lang="zh-CN" altLang="en-US" sz="1200" baseline="0" dirty="0" smtClean="0"/>
              <a:t> </a:t>
            </a:r>
            <a:r>
              <a:rPr lang="en-US" altLang="zh-CN" sz="1200" baseline="0" dirty="0" smtClean="0"/>
              <a:t>and</a:t>
            </a:r>
            <a:r>
              <a:rPr lang="zh-CN" altLang="en-US" sz="1200" baseline="0" dirty="0" smtClean="0"/>
              <a:t> </a:t>
            </a:r>
            <a:r>
              <a:rPr lang="en-US" altLang="zh-CN" sz="1200" baseline="0" dirty="0" smtClean="0"/>
              <a:t>analysis</a:t>
            </a:r>
            <a:r>
              <a:rPr lang="zh-CN" altLang="en-US" sz="1200" baseline="0" dirty="0" smtClean="0"/>
              <a:t> </a:t>
            </a:r>
            <a:r>
              <a:rPr lang="en-US" altLang="zh-CN" sz="1200" baseline="0" dirty="0" smtClean="0"/>
              <a:t>work</a:t>
            </a:r>
            <a:r>
              <a:rPr lang="zh-CN" altLang="en-US" sz="1200" baseline="0" dirty="0" smtClean="0"/>
              <a:t> </a:t>
            </a:r>
            <a:r>
              <a:rPr lang="en-US" altLang="zh-CN" sz="1200" baseline="0" dirty="0" smtClean="0"/>
              <a:t>for</a:t>
            </a:r>
            <a:r>
              <a:rPr lang="zh-CN" altLang="en-US" sz="1200" baseline="0" dirty="0" smtClean="0"/>
              <a:t> </a:t>
            </a:r>
            <a:r>
              <a:rPr lang="en-US" altLang="zh-CN" sz="1200" baseline="0" dirty="0" smtClean="0"/>
              <a:t>the</a:t>
            </a:r>
            <a:r>
              <a:rPr lang="zh-CN" altLang="en-US" sz="1200" baseline="0" dirty="0" smtClean="0"/>
              <a:t> </a:t>
            </a:r>
            <a:r>
              <a:rPr lang="en-US" altLang="zh-CN" sz="1200" baseline="0" dirty="0" smtClean="0"/>
              <a:t>researchers.</a:t>
            </a:r>
            <a:endParaRPr lang="en-US" sz="1200" dirty="0"/>
          </a:p>
        </p:txBody>
      </p:sp>
      <p:sp>
        <p:nvSpPr>
          <p:cNvPr id="4" name="Slide Number Placeholder 3"/>
          <p:cNvSpPr>
            <a:spLocks noGrp="1"/>
          </p:cNvSpPr>
          <p:nvPr>
            <p:ph type="sldNum" sz="quarter" idx="10"/>
          </p:nvPr>
        </p:nvSpPr>
        <p:spPr/>
        <p:txBody>
          <a:bodyPr/>
          <a:lstStyle/>
          <a:p>
            <a:fld id="{77C4C6CA-741E-9C43-9B94-68427637DA4A}" type="slidenum">
              <a:rPr lang="en-US" smtClean="0"/>
              <a:t>4</a:t>
            </a:fld>
            <a:endParaRPr lang="en-US"/>
          </a:p>
        </p:txBody>
      </p:sp>
    </p:spTree>
    <p:extLst>
      <p:ext uri="{BB962C8B-B14F-4D97-AF65-F5344CB8AC3E}">
        <p14:creationId xmlns:p14="http://schemas.microsoft.com/office/powerpoint/2010/main" val="15073258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EBD5A-EB90-FA43-A292-200C58D1BF41}" type="slidenum">
              <a:rPr lang="en-US" smtClean="0"/>
              <a:t>48</a:t>
            </a:fld>
            <a:endParaRPr lang="en-US"/>
          </a:p>
        </p:txBody>
      </p:sp>
    </p:spTree>
    <p:extLst>
      <p:ext uri="{BB962C8B-B14F-4D97-AF65-F5344CB8AC3E}">
        <p14:creationId xmlns:p14="http://schemas.microsoft.com/office/powerpoint/2010/main" val="1256899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aseline="0" dirty="0"/>
              <a:t>Every research goes through these general steps when try to get a proper result.</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altLang="zh-CN" sz="1200" dirty="0"/>
              <a:t>Define</a:t>
            </a:r>
            <a:r>
              <a:rPr lang="zh-CN" altLang="en-US" sz="1200" dirty="0"/>
              <a:t> </a:t>
            </a:r>
            <a:r>
              <a:rPr lang="en-US" altLang="zh-CN" sz="1200" dirty="0"/>
              <a:t>the</a:t>
            </a:r>
            <a:r>
              <a:rPr lang="zh-CN" altLang="en-US" sz="1200" dirty="0"/>
              <a:t> </a:t>
            </a:r>
            <a:r>
              <a:rPr lang="en-US" altLang="zh-CN" sz="1200" dirty="0"/>
              <a:t>problem</a:t>
            </a:r>
            <a:endParaRPr lang="en-US" baseline="0" dirty="0"/>
          </a:p>
          <a:p>
            <a:pPr marL="1085850" lvl="2" indent="-171450">
              <a:buFont typeface="Arial" charset="0"/>
              <a:buChar char="•"/>
            </a:pPr>
            <a:r>
              <a:rPr lang="en-US" baseline="0" dirty="0"/>
              <a:t>Ideation hypothesis</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altLang="zh-CN" sz="1200" dirty="0"/>
              <a:t>Design</a:t>
            </a:r>
            <a:r>
              <a:rPr lang="zh-CN" altLang="en-US" sz="1200" dirty="0"/>
              <a:t> </a:t>
            </a:r>
            <a:r>
              <a:rPr lang="en-US" altLang="zh-CN" sz="1200" dirty="0"/>
              <a:t>the</a:t>
            </a:r>
            <a:r>
              <a:rPr lang="zh-CN" altLang="en-US" sz="1200" dirty="0"/>
              <a:t> </a:t>
            </a:r>
            <a:r>
              <a:rPr lang="en-US" altLang="zh-CN" sz="1200" dirty="0"/>
              <a:t>research</a:t>
            </a:r>
            <a:endParaRPr lang="en-US" baseline="0" dirty="0"/>
          </a:p>
          <a:p>
            <a:pPr marL="1085850" marR="0" lvl="2"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dirty="0">
                <a:solidFill>
                  <a:schemeClr val="tx1"/>
                </a:solidFill>
                <a:effectLst/>
                <a:latin typeface="+mn-lt"/>
                <a:ea typeface="+mn-ea"/>
                <a:cs typeface="+mn-cs"/>
              </a:rPr>
              <a:t>The </a:t>
            </a:r>
            <a:r>
              <a:rPr lang="en-US" sz="1200" b="0" i="0" u="none" strike="noStrike" kern="1200" dirty="0">
                <a:solidFill>
                  <a:schemeClr val="tx1"/>
                </a:solidFill>
                <a:effectLst/>
                <a:latin typeface="+mn-lt"/>
                <a:ea typeface="+mn-ea"/>
                <a:cs typeface="+mn-cs"/>
              </a:rPr>
              <a:t>research design</a:t>
            </a:r>
            <a:r>
              <a:rPr lang="zh-CN" altLang="en-US"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is your “plan of attack.” It outlines what data you are going to gather and from whom, how and when you will collect the data, and how you will analyze it once it’s been obtained.</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altLang="zh-CN" sz="1200" dirty="0"/>
              <a:t>Design</a:t>
            </a:r>
            <a:r>
              <a:rPr lang="zh-CN" altLang="en-US" sz="1200" dirty="0"/>
              <a:t> </a:t>
            </a:r>
            <a:r>
              <a:rPr lang="en-US" altLang="zh-CN" sz="1200" dirty="0"/>
              <a:t>the</a:t>
            </a:r>
            <a:r>
              <a:rPr lang="zh-CN" altLang="en-US" sz="1200" dirty="0"/>
              <a:t> </a:t>
            </a:r>
            <a:r>
              <a:rPr lang="en-US" altLang="zh-CN" sz="1200" dirty="0"/>
              <a:t>data</a:t>
            </a:r>
            <a:r>
              <a:rPr lang="zh-CN" altLang="en-US" sz="1200" dirty="0"/>
              <a:t> </a:t>
            </a:r>
            <a:r>
              <a:rPr lang="en-US" altLang="zh-CN" sz="1200" dirty="0"/>
              <a:t>collection</a:t>
            </a:r>
            <a:r>
              <a:rPr lang="zh-CN" altLang="en-US" sz="1200" dirty="0"/>
              <a:t> </a:t>
            </a:r>
            <a:r>
              <a:rPr lang="en-US" altLang="zh-CN" sz="1200" dirty="0"/>
              <a:t>forms</a:t>
            </a:r>
            <a:endParaRPr lang="en-US" baseline="0" dirty="0"/>
          </a:p>
          <a:p>
            <a:pPr marL="1085850" lvl="2" indent="-171450">
              <a:buFont typeface="Arial" charset="0"/>
              <a:buChar char="•"/>
            </a:pPr>
            <a:r>
              <a:rPr lang="en-US" baseline="0" dirty="0"/>
              <a:t>Information Collection</a:t>
            </a:r>
          </a:p>
          <a:p>
            <a:pPr marL="628650" lvl="1" indent="-171450">
              <a:buFont typeface="Arial" charset="0"/>
              <a:buChar char="•"/>
            </a:pPr>
            <a:r>
              <a:rPr lang="en-US" altLang="zh-CN" sz="1200" dirty="0"/>
              <a:t>Specify</a:t>
            </a:r>
            <a:r>
              <a:rPr lang="zh-CN" altLang="en-US" sz="1200" dirty="0"/>
              <a:t> </a:t>
            </a:r>
            <a:r>
              <a:rPr lang="en-US" altLang="zh-CN" sz="1200" dirty="0"/>
              <a:t>the</a:t>
            </a:r>
            <a:r>
              <a:rPr lang="zh-CN" altLang="en-US" sz="1200" dirty="0"/>
              <a:t> </a:t>
            </a:r>
            <a:r>
              <a:rPr lang="en-US" altLang="zh-CN" sz="1200" dirty="0"/>
              <a:t>sample</a:t>
            </a:r>
            <a:endParaRPr lang="en-GB" sz="1200" dirty="0"/>
          </a:p>
          <a:p>
            <a:pPr marL="1085850" lvl="2" indent="-171450">
              <a:buFont typeface="Arial" charset="0"/>
              <a:buChar char="•"/>
            </a:pPr>
            <a:r>
              <a:rPr lang="en-US" baseline="0" dirty="0"/>
              <a:t>Organizing </a:t>
            </a:r>
            <a:r>
              <a:rPr lang="en-US" altLang="zh-CN" baseline="0" dirty="0"/>
              <a:t>data</a:t>
            </a:r>
            <a:r>
              <a:rPr lang="zh-CN" altLang="en-US" baseline="0" dirty="0"/>
              <a:t> </a:t>
            </a:r>
            <a:r>
              <a:rPr lang="en-US" altLang="zh-CN" baseline="0" dirty="0"/>
              <a:t>format</a:t>
            </a:r>
            <a:r>
              <a:rPr lang="en-US" baseline="0" dirty="0"/>
              <a:t>.</a:t>
            </a:r>
          </a:p>
          <a:p>
            <a:pPr marL="628650" lvl="1" indent="-171450">
              <a:buFont typeface="Arial" charset="0"/>
              <a:buChar char="•"/>
            </a:pPr>
            <a:r>
              <a:rPr lang="en-US" altLang="zh-CN" sz="1200" dirty="0"/>
              <a:t>Collect</a:t>
            </a:r>
            <a:r>
              <a:rPr lang="zh-CN" altLang="en-US" sz="1200" dirty="0"/>
              <a:t> </a:t>
            </a:r>
            <a:r>
              <a:rPr lang="en-US" altLang="zh-CN" sz="1200" dirty="0"/>
              <a:t>the</a:t>
            </a:r>
            <a:r>
              <a:rPr lang="zh-CN" altLang="en-US" sz="1200" dirty="0"/>
              <a:t> </a:t>
            </a:r>
            <a:r>
              <a:rPr lang="en-US" altLang="zh-CN" sz="1200" dirty="0"/>
              <a:t>data</a:t>
            </a:r>
          </a:p>
          <a:p>
            <a:pPr marL="1085850" lvl="2" indent="-171450">
              <a:buFont typeface="Arial" charset="0"/>
              <a:buChar char="•"/>
            </a:pPr>
            <a:r>
              <a:rPr lang="en-US" baseline="0" dirty="0"/>
              <a:t>Information Collection</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altLang="zh-CN" sz="1200" dirty="0"/>
              <a:t>Analysis</a:t>
            </a:r>
            <a:r>
              <a:rPr lang="zh-CN" altLang="en-US" sz="1200" dirty="0"/>
              <a:t> </a:t>
            </a:r>
            <a:r>
              <a:rPr lang="en-US" altLang="zh-CN" sz="1200" dirty="0"/>
              <a:t>the</a:t>
            </a:r>
            <a:r>
              <a:rPr lang="zh-CN" altLang="en-US" sz="1200" dirty="0"/>
              <a:t> </a:t>
            </a:r>
            <a:r>
              <a:rPr lang="en-US" altLang="zh-CN" sz="1200" dirty="0"/>
              <a:t>data</a:t>
            </a:r>
          </a:p>
          <a:p>
            <a:pPr marL="1085850" marR="0" lvl="2"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t>Organizing and interpreting the data.</a:t>
            </a:r>
            <a:endParaRPr lang="en-US" altLang="zh-CN" sz="1200" dirty="0"/>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altLang="zh-CN" sz="1200" dirty="0"/>
              <a:t>Write</a:t>
            </a:r>
            <a:r>
              <a:rPr lang="zh-CN" altLang="en-US" sz="1200" dirty="0"/>
              <a:t> </a:t>
            </a:r>
            <a:r>
              <a:rPr lang="en-US" altLang="zh-CN" sz="1200" dirty="0"/>
              <a:t>the</a:t>
            </a:r>
            <a:r>
              <a:rPr lang="zh-CN" altLang="en-US" sz="1200" dirty="0"/>
              <a:t> </a:t>
            </a:r>
            <a:r>
              <a:rPr lang="en-US" altLang="zh-CN" sz="1200" dirty="0"/>
              <a:t>research</a:t>
            </a:r>
            <a:r>
              <a:rPr lang="zh-CN" altLang="en-US" sz="1200" dirty="0"/>
              <a:t> </a:t>
            </a:r>
            <a:r>
              <a:rPr lang="en-US" altLang="zh-CN" sz="1200" dirty="0"/>
              <a:t>report</a:t>
            </a:r>
            <a:r>
              <a:rPr lang="zh-CN" altLang="en-US" sz="1200" dirty="0"/>
              <a:t> </a:t>
            </a:r>
            <a:r>
              <a:rPr lang="en-US" altLang="zh-CN" sz="1200" dirty="0"/>
              <a:t>and</a:t>
            </a:r>
            <a:r>
              <a:rPr lang="zh-CN" altLang="en-US" sz="1200" dirty="0"/>
              <a:t> </a:t>
            </a:r>
            <a:r>
              <a:rPr lang="en-US" altLang="zh-CN" sz="1200" dirty="0"/>
              <a:t>present</a:t>
            </a:r>
            <a:r>
              <a:rPr lang="zh-CN" altLang="en-US" sz="1200" dirty="0"/>
              <a:t> </a:t>
            </a:r>
            <a:r>
              <a:rPr lang="en-US" altLang="zh-CN" sz="1200" dirty="0"/>
              <a:t>its</a:t>
            </a:r>
            <a:r>
              <a:rPr lang="zh-CN" altLang="en-US" sz="1200" dirty="0"/>
              <a:t> </a:t>
            </a:r>
            <a:r>
              <a:rPr lang="en-US" altLang="zh-CN" sz="1200" dirty="0" smtClean="0"/>
              <a:t>findings</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altLang="zh-CN" sz="1200" dirty="0" smtClean="0"/>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altLang="zh-CN" sz="1200" dirty="0" smtClean="0"/>
              <a:t>So</a:t>
            </a:r>
            <a:r>
              <a:rPr lang="zh-CN" altLang="en-US" sz="1200" baseline="0" dirty="0" smtClean="0"/>
              <a:t> </a:t>
            </a:r>
            <a:r>
              <a:rPr lang="en-US" altLang="zh-CN" sz="1200" baseline="0" dirty="0" smtClean="0"/>
              <a:t>for</a:t>
            </a:r>
            <a:r>
              <a:rPr lang="zh-CN" altLang="en-US" sz="1200" baseline="0" dirty="0" smtClean="0"/>
              <a:t> </a:t>
            </a:r>
            <a:r>
              <a:rPr lang="en-US" altLang="zh-CN" sz="1200" baseline="0" dirty="0" smtClean="0"/>
              <a:t>this</a:t>
            </a:r>
            <a:r>
              <a:rPr lang="zh-CN" altLang="en-US" sz="1200" baseline="0" dirty="0" smtClean="0"/>
              <a:t> </a:t>
            </a:r>
            <a:r>
              <a:rPr lang="en-US" altLang="zh-CN" sz="1200" baseline="0" dirty="0" smtClean="0"/>
              <a:t>system,</a:t>
            </a:r>
            <a:r>
              <a:rPr lang="zh-CN" altLang="en-US" sz="1200" baseline="0" dirty="0" smtClean="0"/>
              <a:t> </a:t>
            </a:r>
            <a:r>
              <a:rPr lang="en-US" altLang="zh-CN" sz="1200" baseline="0" dirty="0" smtClean="0"/>
              <a:t>I</a:t>
            </a:r>
            <a:r>
              <a:rPr lang="zh-CN" altLang="en-US" sz="1200" baseline="0" dirty="0" smtClean="0"/>
              <a:t> </a:t>
            </a:r>
            <a:r>
              <a:rPr lang="en-US" altLang="zh-CN" sz="1200" baseline="0" dirty="0" smtClean="0"/>
              <a:t>want</a:t>
            </a:r>
            <a:r>
              <a:rPr lang="zh-CN" altLang="en-US" sz="1200" baseline="0" dirty="0" smtClean="0"/>
              <a:t> </a:t>
            </a:r>
            <a:r>
              <a:rPr lang="en-US" altLang="zh-CN" sz="1200" baseline="0" dirty="0" smtClean="0"/>
              <a:t>it</a:t>
            </a:r>
            <a:r>
              <a:rPr lang="zh-CN" altLang="en-US" sz="1200" baseline="0" dirty="0" smtClean="0"/>
              <a:t> </a:t>
            </a:r>
            <a:r>
              <a:rPr lang="en-US" altLang="zh-CN" sz="1200" baseline="0" dirty="0" smtClean="0"/>
              <a:t>can</a:t>
            </a:r>
            <a:r>
              <a:rPr lang="zh-CN" altLang="en-US" sz="1200" baseline="0" dirty="0" smtClean="0"/>
              <a:t> </a:t>
            </a:r>
            <a:r>
              <a:rPr lang="en-US" altLang="zh-CN" sz="1200" baseline="0" dirty="0" smtClean="0"/>
              <a:t>perform</a:t>
            </a:r>
            <a:r>
              <a:rPr lang="zh-CN" altLang="en-US" sz="1200" baseline="0" dirty="0" smtClean="0"/>
              <a:t> </a:t>
            </a:r>
            <a:r>
              <a:rPr lang="en-US" altLang="zh-CN" sz="1200" baseline="0" dirty="0" smtClean="0"/>
              <a:t>the</a:t>
            </a:r>
            <a:r>
              <a:rPr lang="zh-CN" altLang="en-US" sz="1200" baseline="0" dirty="0" smtClean="0"/>
              <a:t> </a:t>
            </a:r>
            <a:r>
              <a:rPr lang="en-US" altLang="zh-CN" sz="1200" baseline="0" dirty="0" smtClean="0"/>
              <a:t>data</a:t>
            </a:r>
            <a:r>
              <a:rPr lang="zh-CN" altLang="en-US" sz="1200" baseline="0" dirty="0" smtClean="0"/>
              <a:t> </a:t>
            </a:r>
            <a:r>
              <a:rPr lang="en-US" altLang="zh-CN" sz="1200" baseline="0" dirty="0" smtClean="0"/>
              <a:t>collection</a:t>
            </a:r>
            <a:r>
              <a:rPr lang="zh-CN" altLang="en-US" sz="1200" baseline="0" dirty="0" smtClean="0"/>
              <a:t> </a:t>
            </a:r>
            <a:r>
              <a:rPr lang="en-US" altLang="zh-CN" sz="1200" baseline="0" dirty="0" smtClean="0"/>
              <a:t>and</a:t>
            </a:r>
            <a:r>
              <a:rPr lang="zh-CN" altLang="en-US" sz="1200" baseline="0" dirty="0" smtClean="0"/>
              <a:t> </a:t>
            </a:r>
            <a:r>
              <a:rPr lang="en-US" altLang="zh-CN" sz="1200" baseline="0" dirty="0" smtClean="0"/>
              <a:t>analysis</a:t>
            </a:r>
            <a:r>
              <a:rPr lang="zh-CN" altLang="en-US" sz="1200" baseline="0" dirty="0" smtClean="0"/>
              <a:t> </a:t>
            </a:r>
            <a:r>
              <a:rPr lang="en-US" altLang="zh-CN" sz="1200" baseline="0" dirty="0" smtClean="0"/>
              <a:t>work</a:t>
            </a:r>
            <a:r>
              <a:rPr lang="zh-CN" altLang="en-US" sz="1200" baseline="0" dirty="0" smtClean="0"/>
              <a:t> </a:t>
            </a:r>
            <a:r>
              <a:rPr lang="en-US" altLang="zh-CN" sz="1200" baseline="0" dirty="0" smtClean="0"/>
              <a:t>for</a:t>
            </a:r>
            <a:r>
              <a:rPr lang="zh-CN" altLang="en-US" sz="1200" baseline="0" dirty="0" smtClean="0"/>
              <a:t> </a:t>
            </a:r>
            <a:r>
              <a:rPr lang="en-US" altLang="zh-CN" sz="1200" baseline="0" dirty="0" smtClean="0"/>
              <a:t>the</a:t>
            </a:r>
            <a:r>
              <a:rPr lang="zh-CN" altLang="en-US" sz="1200" baseline="0" dirty="0" smtClean="0"/>
              <a:t> </a:t>
            </a:r>
            <a:r>
              <a:rPr lang="en-US" altLang="zh-CN" sz="1200" baseline="0" dirty="0" smtClean="0"/>
              <a:t>researchers.</a:t>
            </a:r>
            <a:endParaRPr lang="en-US" sz="1200" dirty="0"/>
          </a:p>
        </p:txBody>
      </p:sp>
      <p:sp>
        <p:nvSpPr>
          <p:cNvPr id="4" name="Slide Number Placeholder 3"/>
          <p:cNvSpPr>
            <a:spLocks noGrp="1"/>
          </p:cNvSpPr>
          <p:nvPr>
            <p:ph type="sldNum" sz="quarter" idx="10"/>
          </p:nvPr>
        </p:nvSpPr>
        <p:spPr/>
        <p:txBody>
          <a:bodyPr/>
          <a:lstStyle/>
          <a:p>
            <a:fld id="{77C4C6CA-741E-9C43-9B94-68427637DA4A}" type="slidenum">
              <a:rPr lang="en-US" smtClean="0"/>
              <a:t>5</a:t>
            </a:fld>
            <a:endParaRPr lang="en-US"/>
          </a:p>
        </p:txBody>
      </p:sp>
    </p:spTree>
    <p:extLst>
      <p:ext uri="{BB962C8B-B14F-4D97-AF65-F5344CB8AC3E}">
        <p14:creationId xmlns:p14="http://schemas.microsoft.com/office/powerpoint/2010/main" val="391403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ltLang="zh-CN" sz="1200" dirty="0" smtClean="0">
                <a:solidFill>
                  <a:schemeClr val="tx1"/>
                </a:solidFill>
              </a:rPr>
              <a:t>In</a:t>
            </a:r>
            <a:r>
              <a:rPr lang="zh-CN" altLang="en-US" sz="1200" baseline="0" dirty="0" smtClean="0">
                <a:solidFill>
                  <a:schemeClr val="tx1"/>
                </a:solidFill>
              </a:rPr>
              <a:t> </a:t>
            </a:r>
            <a:r>
              <a:rPr lang="en-US" altLang="zh-CN" sz="1200" baseline="0" dirty="0" smtClean="0">
                <a:solidFill>
                  <a:schemeClr val="tx1"/>
                </a:solidFill>
              </a:rPr>
              <a:t>the</a:t>
            </a:r>
            <a:r>
              <a:rPr lang="zh-CN" altLang="en-US" sz="1200" baseline="0" dirty="0" smtClean="0">
                <a:solidFill>
                  <a:schemeClr val="tx1"/>
                </a:solidFill>
              </a:rPr>
              <a:t> </a:t>
            </a:r>
            <a:r>
              <a:rPr lang="en-US" altLang="zh-CN" sz="1200" baseline="0" dirty="0" smtClean="0">
                <a:solidFill>
                  <a:schemeClr val="tx1"/>
                </a:solidFill>
              </a:rPr>
              <a:t>current</a:t>
            </a:r>
            <a:r>
              <a:rPr lang="zh-CN" altLang="en-US" sz="1200" baseline="0" dirty="0" smtClean="0">
                <a:solidFill>
                  <a:schemeClr val="tx1"/>
                </a:solidFill>
              </a:rPr>
              <a:t> </a:t>
            </a:r>
            <a:r>
              <a:rPr lang="en-US" altLang="zh-CN" sz="1200" baseline="0" dirty="0" smtClean="0">
                <a:solidFill>
                  <a:schemeClr val="tx1"/>
                </a:solidFill>
              </a:rPr>
              <a:t>process,</a:t>
            </a:r>
            <a:r>
              <a:rPr lang="zh-CN" altLang="en-US" sz="1200" baseline="0" dirty="0" smtClean="0">
                <a:solidFill>
                  <a:schemeClr val="tx1"/>
                </a:solidFill>
              </a:rPr>
              <a:t> </a:t>
            </a:r>
            <a:r>
              <a:rPr lang="en-US" altLang="zh-CN" sz="1200" baseline="0" dirty="0" smtClean="0">
                <a:solidFill>
                  <a:schemeClr val="tx1"/>
                </a:solidFill>
              </a:rPr>
              <a:t>lots</a:t>
            </a:r>
            <a:r>
              <a:rPr lang="zh-CN" altLang="en-US" sz="1200" baseline="0" dirty="0" smtClean="0">
                <a:solidFill>
                  <a:schemeClr val="tx1"/>
                </a:solidFill>
              </a:rPr>
              <a:t> </a:t>
            </a:r>
            <a:r>
              <a:rPr lang="en-US" altLang="zh-CN" sz="1200" baseline="0" dirty="0" smtClean="0">
                <a:solidFill>
                  <a:schemeClr val="tx1"/>
                </a:solidFill>
              </a:rPr>
              <a:t>of</a:t>
            </a:r>
            <a:r>
              <a:rPr lang="zh-CN" altLang="en-US" sz="1200" baseline="0" dirty="0" smtClean="0">
                <a:solidFill>
                  <a:schemeClr val="tx1"/>
                </a:solidFill>
              </a:rPr>
              <a:t> </a:t>
            </a:r>
            <a:r>
              <a:rPr lang="en-US" altLang="zh-CN" sz="1200" baseline="0" dirty="0" smtClean="0">
                <a:solidFill>
                  <a:schemeClr val="tx1"/>
                </a:solidFill>
              </a:rPr>
              <a:t>researchers</a:t>
            </a:r>
            <a:r>
              <a:rPr lang="zh-CN" altLang="en-US" sz="1200" baseline="0" dirty="0" smtClean="0">
                <a:solidFill>
                  <a:schemeClr val="tx1"/>
                </a:solidFill>
              </a:rPr>
              <a:t> </a:t>
            </a:r>
            <a:r>
              <a:rPr lang="en-US" altLang="zh-CN" sz="1200" baseline="0" dirty="0" smtClean="0">
                <a:solidFill>
                  <a:schemeClr val="tx1"/>
                </a:solidFill>
              </a:rPr>
              <a:t>still</a:t>
            </a:r>
            <a:r>
              <a:rPr lang="zh-CN" altLang="en-US" sz="1200" baseline="0" dirty="0" smtClean="0">
                <a:solidFill>
                  <a:schemeClr val="tx1"/>
                </a:solidFill>
              </a:rPr>
              <a:t> </a:t>
            </a:r>
            <a:r>
              <a:rPr lang="en-US" altLang="zh-CN" sz="1200" baseline="0" dirty="0" smtClean="0">
                <a:solidFill>
                  <a:schemeClr val="tx1"/>
                </a:solidFill>
              </a:rPr>
              <a:t>using</a:t>
            </a:r>
            <a:r>
              <a:rPr lang="zh-CN" altLang="en-US" sz="1200" baseline="0" dirty="0" smtClean="0">
                <a:solidFill>
                  <a:schemeClr val="tx1"/>
                </a:solidFill>
              </a:rPr>
              <a:t> </a:t>
            </a:r>
            <a:r>
              <a:rPr lang="en-US" altLang="zh-CN" sz="1200" baseline="0" dirty="0" smtClean="0">
                <a:solidFill>
                  <a:schemeClr val="tx1"/>
                </a:solidFill>
              </a:rPr>
              <a:t>paper</a:t>
            </a:r>
            <a:r>
              <a:rPr lang="zh-CN" altLang="en-US" sz="1200" baseline="0" dirty="0" smtClean="0">
                <a:solidFill>
                  <a:schemeClr val="tx1"/>
                </a:solidFill>
              </a:rPr>
              <a:t> </a:t>
            </a:r>
            <a:r>
              <a:rPr lang="en-US" altLang="zh-CN" sz="1200" baseline="0" dirty="0" smtClean="0">
                <a:solidFill>
                  <a:schemeClr val="tx1"/>
                </a:solidFill>
              </a:rPr>
              <a:t>sheets</a:t>
            </a:r>
            <a:r>
              <a:rPr lang="zh-CN" altLang="en-US" sz="1200" baseline="0" dirty="0" smtClean="0">
                <a:solidFill>
                  <a:schemeClr val="tx1"/>
                </a:solidFill>
              </a:rPr>
              <a:t> </a:t>
            </a:r>
            <a:r>
              <a:rPr lang="en-US" altLang="zh-CN" sz="1200" baseline="0" dirty="0" smtClean="0">
                <a:solidFill>
                  <a:schemeClr val="tx1"/>
                </a:solidFill>
              </a:rPr>
              <a:t>for</a:t>
            </a:r>
            <a:r>
              <a:rPr lang="zh-CN" altLang="en-US" sz="1200" baseline="0" dirty="0" smtClean="0">
                <a:solidFill>
                  <a:schemeClr val="tx1"/>
                </a:solidFill>
              </a:rPr>
              <a:t> </a:t>
            </a:r>
            <a:r>
              <a:rPr lang="en-US" altLang="zh-CN" sz="1200" baseline="0" dirty="0" smtClean="0">
                <a:solidFill>
                  <a:schemeClr val="tx1"/>
                </a:solidFill>
              </a:rPr>
              <a:t>collecting</a:t>
            </a:r>
            <a:r>
              <a:rPr lang="zh-CN" altLang="en-US" sz="1200" baseline="0" dirty="0" smtClean="0">
                <a:solidFill>
                  <a:schemeClr val="tx1"/>
                </a:solidFill>
              </a:rPr>
              <a:t> </a:t>
            </a:r>
            <a:r>
              <a:rPr lang="en-US" altLang="zh-CN" sz="1200" baseline="0" dirty="0" smtClean="0">
                <a:solidFill>
                  <a:schemeClr val="tx1"/>
                </a:solidFill>
              </a:rPr>
              <a:t>the</a:t>
            </a:r>
            <a:r>
              <a:rPr lang="zh-CN" altLang="en-US" sz="1200" baseline="0" dirty="0" smtClean="0">
                <a:solidFill>
                  <a:schemeClr val="tx1"/>
                </a:solidFill>
              </a:rPr>
              <a:t> </a:t>
            </a:r>
            <a:r>
              <a:rPr lang="en-US" altLang="zh-CN" sz="1200" baseline="0" dirty="0" smtClean="0">
                <a:solidFill>
                  <a:schemeClr val="tx1"/>
                </a:solidFill>
              </a:rPr>
              <a:t>data.</a:t>
            </a:r>
          </a:p>
          <a:p>
            <a:pPr marL="0" indent="0">
              <a:buNone/>
            </a:pPr>
            <a:endParaRPr lang="en-US" sz="1200" dirty="0">
              <a:solidFill>
                <a:schemeClr val="tx1"/>
              </a:solidFill>
            </a:endParaRPr>
          </a:p>
          <a:p>
            <a:pPr marL="0" indent="0">
              <a:buNone/>
            </a:pPr>
            <a:r>
              <a:rPr lang="en-US" sz="1200" dirty="0" smtClean="0">
                <a:solidFill>
                  <a:schemeClr val="tx1"/>
                </a:solidFill>
              </a:rPr>
              <a:t>Responses are noted down in a large data sheet, which </a:t>
            </a:r>
            <a:r>
              <a:rPr lang="en-US" altLang="zh-CN" sz="1200" dirty="0" smtClean="0">
                <a:solidFill>
                  <a:schemeClr val="tx1"/>
                </a:solidFill>
              </a:rPr>
              <a:t>t</a:t>
            </a:r>
            <a:r>
              <a:rPr lang="en-US" sz="1200" dirty="0" smtClean="0">
                <a:solidFill>
                  <a:schemeClr val="tx1"/>
                </a:solidFill>
              </a:rPr>
              <a:t>akes </a:t>
            </a:r>
            <a:r>
              <a:rPr lang="en-US" sz="1200" dirty="0">
                <a:solidFill>
                  <a:schemeClr val="tx1"/>
                </a:solidFill>
              </a:rPr>
              <a:t>too long </a:t>
            </a:r>
            <a:r>
              <a:rPr lang="en-US" sz="1200" dirty="0" smtClean="0">
                <a:solidFill>
                  <a:schemeClr val="tx1"/>
                </a:solidFill>
              </a:rPr>
              <a:t>to </a:t>
            </a:r>
            <a:r>
              <a:rPr lang="en-US" sz="1200" dirty="0">
                <a:solidFill>
                  <a:schemeClr val="tx1"/>
                </a:solidFill>
              </a:rPr>
              <a:t>collect, bring back data sheet, and enter data to a </a:t>
            </a:r>
            <a:r>
              <a:rPr lang="en-US" sz="1200" dirty="0" smtClean="0">
                <a:solidFill>
                  <a:schemeClr val="tx1"/>
                </a:solidFill>
              </a:rPr>
              <a:t>database</a:t>
            </a:r>
          </a:p>
          <a:p>
            <a:pPr marL="0" indent="0">
              <a:buNone/>
            </a:pPr>
            <a:endParaRPr lang="en-US" sz="1200" dirty="0">
              <a:solidFill>
                <a:schemeClr val="tx1"/>
              </a:solidFill>
            </a:endParaRPr>
          </a:p>
          <a:p>
            <a:pPr marL="171450" indent="-171450">
              <a:buFont typeface="Arial" panose="020B0604020202020204" pitchFamily="34" charset="0"/>
              <a:buChar char="•"/>
            </a:pPr>
            <a:r>
              <a:rPr lang="en-US" sz="1200" dirty="0">
                <a:solidFill>
                  <a:schemeClr val="tx1"/>
                </a:solidFill>
              </a:rPr>
              <a:t>Human factor: </a:t>
            </a:r>
            <a:r>
              <a:rPr lang="en-US" sz="1200" dirty="0" smtClean="0">
                <a:solidFill>
                  <a:schemeClr val="tx1"/>
                </a:solidFill>
              </a:rPr>
              <a:t>error-prone</a:t>
            </a:r>
            <a:r>
              <a:rPr lang="zh-CN" altLang="en-US" sz="1200" dirty="0" smtClean="0">
                <a:solidFill>
                  <a:schemeClr val="tx1"/>
                </a:solidFill>
              </a:rPr>
              <a:t> </a:t>
            </a:r>
            <a:r>
              <a:rPr lang="en-US" altLang="zh-CN" sz="1200" dirty="0" smtClean="0">
                <a:solidFill>
                  <a:schemeClr val="tx1"/>
                </a:solidFill>
              </a:rPr>
              <a:t>and</a:t>
            </a:r>
            <a:r>
              <a:rPr lang="zh-CN" altLang="en-US" sz="1200" dirty="0" smtClean="0">
                <a:solidFill>
                  <a:schemeClr val="tx1"/>
                </a:solidFill>
              </a:rPr>
              <a:t> </a:t>
            </a:r>
            <a:r>
              <a:rPr lang="en-US" altLang="zh-CN" sz="1200" dirty="0" smtClean="0">
                <a:solidFill>
                  <a:schemeClr val="tx1"/>
                </a:solidFill>
              </a:rPr>
              <a:t>damage</a:t>
            </a:r>
            <a:r>
              <a:rPr lang="zh-CN" altLang="en-US" sz="1200" dirty="0" smtClean="0">
                <a:solidFill>
                  <a:schemeClr val="tx1"/>
                </a:solidFill>
              </a:rPr>
              <a:t> </a:t>
            </a:r>
            <a:r>
              <a:rPr lang="en-US" altLang="zh-CN" sz="1200" dirty="0" smtClean="0">
                <a:solidFill>
                  <a:schemeClr val="tx1"/>
                </a:solidFill>
              </a:rPr>
              <a:t>to</a:t>
            </a:r>
            <a:r>
              <a:rPr lang="zh-CN" altLang="en-US" sz="1200" dirty="0" smtClean="0">
                <a:solidFill>
                  <a:schemeClr val="tx1"/>
                </a:solidFill>
              </a:rPr>
              <a:t> </a:t>
            </a:r>
            <a:r>
              <a:rPr lang="en-US" altLang="zh-CN" sz="1200" dirty="0" smtClean="0">
                <a:solidFill>
                  <a:schemeClr val="tx1"/>
                </a:solidFill>
              </a:rPr>
              <a:t>the</a:t>
            </a:r>
            <a:r>
              <a:rPr lang="zh-CN" altLang="en-US" sz="1200" dirty="0" smtClean="0">
                <a:solidFill>
                  <a:schemeClr val="tx1"/>
                </a:solidFill>
              </a:rPr>
              <a:t> </a:t>
            </a:r>
            <a:r>
              <a:rPr lang="en-US" altLang="zh-CN" sz="1200" dirty="0" smtClean="0">
                <a:solidFill>
                  <a:schemeClr val="tx1"/>
                </a:solidFill>
              </a:rPr>
              <a:t>data</a:t>
            </a:r>
            <a:r>
              <a:rPr lang="zh-CN" altLang="en-US" sz="1200" dirty="0" smtClean="0">
                <a:solidFill>
                  <a:schemeClr val="tx1"/>
                </a:solidFill>
              </a:rPr>
              <a:t> </a:t>
            </a:r>
            <a:r>
              <a:rPr lang="en-US" altLang="zh-CN" sz="1200" dirty="0" smtClean="0">
                <a:solidFill>
                  <a:schemeClr val="tx1"/>
                </a:solidFill>
              </a:rPr>
              <a:t>sheets</a:t>
            </a:r>
            <a:endParaRPr lang="en-US" sz="1200" dirty="0">
              <a:solidFill>
                <a:schemeClr val="tx1"/>
              </a:solidFill>
            </a:endParaRPr>
          </a:p>
          <a:p>
            <a:pPr marL="0" indent="0">
              <a:buFont typeface="Arial" panose="020B0604020202020204" pitchFamily="34" charset="0"/>
              <a:buNone/>
            </a:pPr>
            <a:endParaRPr lang="en-US" sz="1200" dirty="0">
              <a:solidFill>
                <a:schemeClr val="tx1"/>
              </a:solidFill>
            </a:endParaRPr>
          </a:p>
          <a:p>
            <a:pPr marL="171450" indent="-171450">
              <a:buFont typeface="Arial" panose="020B0604020202020204" pitchFamily="34" charset="0"/>
              <a:buChar char="•"/>
            </a:pPr>
            <a:r>
              <a:rPr lang="en-US" sz="1200" dirty="0">
                <a:solidFill>
                  <a:schemeClr val="tx1"/>
                </a:solidFill>
              </a:rPr>
              <a:t>Lacks real time access to survey data, which can be helpful in </a:t>
            </a:r>
            <a:r>
              <a:rPr lang="en-US" altLang="zh-CN" sz="1200" dirty="0" smtClean="0">
                <a:solidFill>
                  <a:schemeClr val="tx1"/>
                </a:solidFill>
              </a:rPr>
              <a:t>observing</a:t>
            </a:r>
            <a:r>
              <a:rPr lang="zh-CN" altLang="en-US" sz="1200" dirty="0" smtClean="0">
                <a:solidFill>
                  <a:schemeClr val="tx1"/>
                </a:solidFill>
              </a:rPr>
              <a:t> </a:t>
            </a:r>
            <a:r>
              <a:rPr lang="en-US" altLang="zh-CN" sz="1200" dirty="0" smtClean="0">
                <a:solidFill>
                  <a:schemeClr val="tx1"/>
                </a:solidFill>
              </a:rPr>
              <a:t>current</a:t>
            </a:r>
            <a:r>
              <a:rPr lang="zh-CN" altLang="en-US" sz="1200" dirty="0" smtClean="0">
                <a:solidFill>
                  <a:schemeClr val="tx1"/>
                </a:solidFill>
              </a:rPr>
              <a:t> </a:t>
            </a:r>
            <a:r>
              <a:rPr lang="en-US" altLang="zh-CN" sz="1200" dirty="0" smtClean="0">
                <a:solidFill>
                  <a:schemeClr val="tx1"/>
                </a:solidFill>
              </a:rPr>
              <a:t>study</a:t>
            </a:r>
            <a:r>
              <a:rPr lang="zh-CN" altLang="en-US" sz="1200" dirty="0" smtClean="0">
                <a:solidFill>
                  <a:schemeClr val="tx1"/>
                </a:solidFill>
              </a:rPr>
              <a:t> </a:t>
            </a:r>
            <a:r>
              <a:rPr lang="en-US" altLang="zh-CN" sz="1200" dirty="0" smtClean="0">
                <a:solidFill>
                  <a:schemeClr val="tx1"/>
                </a:solidFill>
              </a:rPr>
              <a:t>process</a:t>
            </a:r>
            <a:r>
              <a:rPr lang="zh-CN" altLang="en-US" sz="1200" dirty="0" smtClean="0">
                <a:solidFill>
                  <a:schemeClr val="tx1"/>
                </a:solidFill>
              </a:rPr>
              <a:t> </a:t>
            </a:r>
            <a:r>
              <a:rPr lang="en-US" altLang="zh-CN" sz="1200" dirty="0" smtClean="0">
                <a:solidFill>
                  <a:schemeClr val="tx1"/>
                </a:solidFill>
              </a:rPr>
              <a:t>and</a:t>
            </a:r>
            <a:r>
              <a:rPr lang="zh-CN" altLang="en-US" sz="1200" dirty="0" smtClean="0">
                <a:solidFill>
                  <a:schemeClr val="tx1"/>
                </a:solidFill>
              </a:rPr>
              <a:t> </a:t>
            </a:r>
            <a:r>
              <a:rPr lang="en-US" altLang="zh-CN" sz="1200" dirty="0" smtClean="0">
                <a:solidFill>
                  <a:schemeClr val="tx1"/>
                </a:solidFill>
              </a:rPr>
              <a:t>observe</a:t>
            </a:r>
            <a:r>
              <a:rPr lang="zh-CN" altLang="en-US" sz="1200" dirty="0" smtClean="0">
                <a:solidFill>
                  <a:schemeClr val="tx1"/>
                </a:solidFill>
              </a:rPr>
              <a:t> </a:t>
            </a:r>
            <a:r>
              <a:rPr lang="en-US" altLang="zh-CN" sz="1200" dirty="0" smtClean="0">
                <a:solidFill>
                  <a:schemeClr val="tx1"/>
                </a:solidFill>
              </a:rPr>
              <a:t>potential</a:t>
            </a:r>
            <a:r>
              <a:rPr lang="zh-CN" altLang="en-US" sz="1200" dirty="0" smtClean="0">
                <a:solidFill>
                  <a:schemeClr val="tx1"/>
                </a:solidFill>
              </a:rPr>
              <a:t> </a:t>
            </a:r>
            <a:r>
              <a:rPr lang="en-US" altLang="zh-CN" sz="1200" dirty="0" smtClean="0">
                <a:solidFill>
                  <a:schemeClr val="tx1"/>
                </a:solidFill>
              </a:rPr>
              <a:t>flaws</a:t>
            </a:r>
            <a:r>
              <a:rPr lang="zh-CN" altLang="en-US" sz="1200" dirty="0" smtClean="0">
                <a:solidFill>
                  <a:schemeClr val="tx1"/>
                </a:solidFill>
              </a:rPr>
              <a:t> </a:t>
            </a:r>
            <a:r>
              <a:rPr lang="en-US" altLang="zh-CN" sz="1200" dirty="0" smtClean="0">
                <a:solidFill>
                  <a:schemeClr val="tx1"/>
                </a:solidFill>
              </a:rPr>
              <a:t>in</a:t>
            </a:r>
            <a:r>
              <a:rPr lang="zh-CN" altLang="en-US" sz="1200" dirty="0" smtClean="0">
                <a:solidFill>
                  <a:schemeClr val="tx1"/>
                </a:solidFill>
              </a:rPr>
              <a:t> </a:t>
            </a:r>
            <a:r>
              <a:rPr lang="en-US" altLang="zh-CN" sz="1200" dirty="0" smtClean="0">
                <a:solidFill>
                  <a:schemeClr val="tx1"/>
                </a:solidFill>
              </a:rPr>
              <a:t>the</a:t>
            </a:r>
            <a:r>
              <a:rPr lang="zh-CN" altLang="en-US" sz="1200" dirty="0" smtClean="0">
                <a:solidFill>
                  <a:schemeClr val="tx1"/>
                </a:solidFill>
              </a:rPr>
              <a:t> </a:t>
            </a:r>
            <a:r>
              <a:rPr lang="en-US" altLang="zh-CN" sz="1200" dirty="0" smtClean="0">
                <a:solidFill>
                  <a:schemeClr val="tx1"/>
                </a:solidFill>
              </a:rPr>
              <a:t>workflow.</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solidFill>
                  <a:schemeClr val="tx1"/>
                </a:solidFill>
                <a:latin typeface="Calibri (Body)"/>
              </a:rPr>
              <a:t>Lack of any interactive interface to collect, verify and </a:t>
            </a:r>
            <a:r>
              <a:rPr lang="en-US" altLang="zh-CN" sz="1200" dirty="0" smtClean="0">
                <a:solidFill>
                  <a:schemeClr val="tx1"/>
                </a:solidFill>
                <a:latin typeface="Calibri (Body)"/>
              </a:rPr>
              <a:t>interpret</a:t>
            </a:r>
            <a:r>
              <a:rPr lang="zh-CN" altLang="en-US" sz="1200" baseline="0" dirty="0" smtClean="0">
                <a:solidFill>
                  <a:schemeClr val="tx1"/>
                </a:solidFill>
                <a:latin typeface="Calibri (Body)"/>
              </a:rPr>
              <a:t> </a:t>
            </a:r>
            <a:r>
              <a:rPr lang="en-US" altLang="zh-CN" sz="1200" baseline="0" dirty="0" smtClean="0">
                <a:solidFill>
                  <a:schemeClr val="tx1"/>
                </a:solidFill>
                <a:latin typeface="Calibri (Body)"/>
              </a:rPr>
              <a:t>the</a:t>
            </a:r>
            <a:r>
              <a:rPr lang="zh-CN" altLang="en-US" sz="1200" baseline="0" dirty="0" smtClean="0">
                <a:solidFill>
                  <a:schemeClr val="tx1"/>
                </a:solidFill>
                <a:latin typeface="Calibri (Body)"/>
              </a:rPr>
              <a:t> </a:t>
            </a:r>
            <a:r>
              <a:rPr lang="en-US" altLang="zh-CN" sz="1200" baseline="0" dirty="0" smtClean="0">
                <a:solidFill>
                  <a:schemeClr val="tx1"/>
                </a:solidFill>
                <a:latin typeface="Calibri (Body)"/>
              </a:rPr>
              <a:t>data</a:t>
            </a:r>
            <a:r>
              <a:rPr lang="en-US" sz="1200" dirty="0" smtClean="0">
                <a:solidFill>
                  <a:schemeClr val="tx1"/>
                </a:solidFill>
                <a:latin typeface="Calibri (Body)"/>
              </a:rPr>
              <a:t>.</a:t>
            </a:r>
          </a:p>
          <a:p>
            <a:pPr marL="171450" indent="-171450">
              <a:buFont typeface="Arial" panose="020B0604020202020204" pitchFamily="34" charset="0"/>
              <a:buChar char="•"/>
            </a:pPr>
            <a:endParaRPr lang="en-US" sz="1200" b="1" baseline="0" dirty="0">
              <a:solidFill>
                <a:schemeClr val="tx1"/>
              </a:solidFill>
            </a:endParaRPr>
          </a:p>
          <a:p>
            <a:pPr marL="171450" indent="-171450">
              <a:buFont typeface="Arial" panose="020B0604020202020204" pitchFamily="34" charset="0"/>
              <a:buChar char="•"/>
            </a:pPr>
            <a:endParaRPr lang="en-US" sz="1200" b="1" baseline="0" dirty="0">
              <a:solidFill>
                <a:schemeClr val="tx1"/>
              </a:solidFill>
            </a:endParaRPr>
          </a:p>
        </p:txBody>
      </p:sp>
      <p:sp>
        <p:nvSpPr>
          <p:cNvPr id="4" name="Slide Number Placeholder 3"/>
          <p:cNvSpPr>
            <a:spLocks noGrp="1"/>
          </p:cNvSpPr>
          <p:nvPr>
            <p:ph type="sldNum" sz="quarter" idx="10"/>
          </p:nvPr>
        </p:nvSpPr>
        <p:spPr/>
        <p:txBody>
          <a:bodyPr/>
          <a:lstStyle/>
          <a:p>
            <a:fld id="{77C4C6CA-741E-9C43-9B94-68427637DA4A}" type="slidenum">
              <a:rPr lang="en-US" smtClean="0"/>
              <a:t>6</a:t>
            </a:fld>
            <a:endParaRPr lang="en-US"/>
          </a:p>
        </p:txBody>
      </p:sp>
    </p:spTree>
    <p:extLst>
      <p:ext uri="{BB962C8B-B14F-4D97-AF65-F5344CB8AC3E}">
        <p14:creationId xmlns:p14="http://schemas.microsoft.com/office/powerpoint/2010/main" val="1603073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tLang="zh-CN" sz="900" baseline="0" dirty="0" smtClean="0"/>
              <a:t>To</a:t>
            </a:r>
            <a:r>
              <a:rPr lang="zh-CN" altLang="en-US" sz="900" baseline="0" dirty="0" smtClean="0"/>
              <a:t> </a:t>
            </a:r>
            <a:r>
              <a:rPr lang="en-US" altLang="zh-CN" sz="900" baseline="0" dirty="0" smtClean="0"/>
              <a:t>solve</a:t>
            </a:r>
            <a:r>
              <a:rPr lang="zh-CN" altLang="en-US" sz="900" baseline="0" dirty="0" smtClean="0"/>
              <a:t> </a:t>
            </a:r>
            <a:r>
              <a:rPr lang="en-US" altLang="zh-CN" sz="900" baseline="0" dirty="0" smtClean="0"/>
              <a:t>the</a:t>
            </a:r>
            <a:r>
              <a:rPr lang="zh-CN" altLang="en-US" sz="900" baseline="0" dirty="0" smtClean="0"/>
              <a:t> </a:t>
            </a:r>
            <a:r>
              <a:rPr lang="en-US" altLang="zh-CN" sz="900" baseline="0" dirty="0" smtClean="0"/>
              <a:t>problems</a:t>
            </a:r>
            <a:r>
              <a:rPr lang="zh-CN" altLang="en-US" sz="900" baseline="0" dirty="0" smtClean="0"/>
              <a:t> </a:t>
            </a:r>
            <a:r>
              <a:rPr lang="en-US" altLang="zh-CN" sz="900" baseline="0" dirty="0" smtClean="0"/>
              <a:t>noted</a:t>
            </a:r>
            <a:r>
              <a:rPr lang="zh-CN" altLang="en-US" sz="900" baseline="0" dirty="0" smtClean="0"/>
              <a:t> </a:t>
            </a:r>
            <a:r>
              <a:rPr lang="en-US" altLang="zh-CN" sz="900" baseline="0" dirty="0" smtClean="0"/>
              <a:t>above,</a:t>
            </a:r>
            <a:r>
              <a:rPr lang="zh-CN" altLang="en-US" sz="900" baseline="0" dirty="0" smtClean="0"/>
              <a:t> </a:t>
            </a:r>
            <a:r>
              <a:rPr lang="en-US" altLang="zh-CN" sz="900" baseline="0" dirty="0" smtClean="0"/>
              <a:t>I</a:t>
            </a:r>
            <a:r>
              <a:rPr lang="zh-CN" altLang="en-US" sz="900" baseline="0" dirty="0" smtClean="0"/>
              <a:t> </a:t>
            </a:r>
            <a:r>
              <a:rPr lang="en-US" altLang="zh-CN" sz="900" baseline="0" dirty="0" smtClean="0"/>
              <a:t>proposed</a:t>
            </a:r>
            <a:r>
              <a:rPr lang="zh-CN" altLang="en-US" sz="900" baseline="0" dirty="0" smtClean="0"/>
              <a:t> </a:t>
            </a:r>
            <a:r>
              <a:rPr lang="en-US" altLang="zh-CN" sz="900" baseline="0" dirty="0" smtClean="0"/>
              <a:t>this</a:t>
            </a:r>
            <a:r>
              <a:rPr lang="zh-CN" altLang="en-US" sz="900" baseline="0" dirty="0" smtClean="0"/>
              <a:t> </a:t>
            </a:r>
            <a:r>
              <a:rPr lang="en-US" altLang="zh-CN" sz="900" baseline="0" dirty="0" smtClean="0"/>
              <a:t>survey</a:t>
            </a:r>
            <a:r>
              <a:rPr lang="zh-CN" altLang="en-US" sz="900" baseline="0" dirty="0" smtClean="0"/>
              <a:t> </a:t>
            </a:r>
            <a:r>
              <a:rPr lang="en-US" altLang="zh-CN" sz="900" baseline="0" dirty="0" smtClean="0"/>
              <a:t>analysis</a:t>
            </a:r>
            <a:r>
              <a:rPr lang="zh-CN" altLang="en-US" sz="900" baseline="0" dirty="0" smtClean="0"/>
              <a:t> </a:t>
            </a:r>
            <a:r>
              <a:rPr lang="en-US" altLang="zh-CN" sz="900" baseline="0" dirty="0" smtClean="0"/>
              <a:t>and</a:t>
            </a:r>
            <a:r>
              <a:rPr lang="zh-CN" altLang="en-US" sz="900" baseline="0" dirty="0" smtClean="0"/>
              <a:t> </a:t>
            </a:r>
            <a:r>
              <a:rPr lang="en-US" altLang="zh-CN" sz="900" baseline="0" dirty="0" smtClean="0"/>
              <a:t>management</a:t>
            </a:r>
            <a:r>
              <a:rPr lang="zh-CN" altLang="en-US" sz="900" baseline="0" dirty="0" smtClean="0"/>
              <a:t> </a:t>
            </a:r>
            <a:r>
              <a:rPr lang="en-US" altLang="zh-CN" sz="900" baseline="0" dirty="0" smtClean="0"/>
              <a:t>system.</a:t>
            </a:r>
            <a:r>
              <a:rPr lang="zh-CN" altLang="en-US" sz="900" baseline="0" dirty="0" smtClean="0"/>
              <a:t> </a:t>
            </a:r>
            <a:r>
              <a:rPr lang="en-US" altLang="zh-CN" sz="900" baseline="0" dirty="0" smtClean="0"/>
              <a:t>It</a:t>
            </a:r>
            <a:r>
              <a:rPr lang="zh-CN" altLang="en-US" sz="900" baseline="0" dirty="0" smtClean="0"/>
              <a:t> </a:t>
            </a:r>
            <a:r>
              <a:rPr lang="en-US" altLang="zh-CN" sz="900" baseline="0" dirty="0" smtClean="0"/>
              <a:t>is</a:t>
            </a:r>
            <a:r>
              <a:rPr lang="zh-CN" altLang="en-US" sz="900" baseline="0" dirty="0" smtClean="0"/>
              <a:t> </a:t>
            </a:r>
            <a:r>
              <a:rPr lang="en-US" altLang="zh-CN" sz="900" baseline="0" dirty="0" smtClean="0"/>
              <a:t>a</a:t>
            </a:r>
            <a:r>
              <a:rPr lang="zh-CN" altLang="en-US" sz="900" baseline="0" dirty="0" smtClean="0"/>
              <a:t> </a:t>
            </a:r>
            <a:r>
              <a:rPr lang="en-US" altLang="zh-CN" sz="900" baseline="0" dirty="0" smtClean="0"/>
              <a:t>web</a:t>
            </a:r>
            <a:r>
              <a:rPr lang="zh-CN" altLang="en-US" sz="900" baseline="0" dirty="0" smtClean="0"/>
              <a:t> </a:t>
            </a:r>
            <a:r>
              <a:rPr lang="en-US" altLang="zh-CN" sz="900" baseline="0" dirty="0" smtClean="0"/>
              <a:t>application</a:t>
            </a:r>
            <a:r>
              <a:rPr lang="zh-CN" altLang="en-US" sz="900" baseline="0" dirty="0" smtClean="0"/>
              <a:t> </a:t>
            </a:r>
            <a:r>
              <a:rPr lang="en-US" altLang="zh-CN" sz="900" baseline="0" dirty="0" smtClean="0"/>
              <a:t>to</a:t>
            </a:r>
            <a:r>
              <a:rPr lang="zh-CN" altLang="en-US" sz="900" baseline="0" dirty="0" smtClean="0"/>
              <a:t> </a:t>
            </a:r>
            <a:r>
              <a:rPr lang="en-US" altLang="zh-CN" sz="900" baseline="0" dirty="0" smtClean="0"/>
              <a:t>perform</a:t>
            </a:r>
            <a:r>
              <a:rPr lang="zh-CN" altLang="en-US" sz="900" baseline="0" dirty="0" smtClean="0"/>
              <a:t> </a:t>
            </a:r>
            <a:r>
              <a:rPr lang="en-US" altLang="zh-CN" sz="900" baseline="0" dirty="0" smtClean="0"/>
              <a:t>the</a:t>
            </a:r>
            <a:r>
              <a:rPr lang="zh-CN" altLang="en-US" sz="900" baseline="0" dirty="0" smtClean="0"/>
              <a:t> </a:t>
            </a:r>
            <a:r>
              <a:rPr lang="en-US" altLang="zh-CN" sz="900" baseline="0" dirty="0" smtClean="0"/>
              <a:t>ability</a:t>
            </a:r>
            <a:r>
              <a:rPr lang="zh-CN" altLang="en-US" sz="900" baseline="0" dirty="0" smtClean="0"/>
              <a:t> </a:t>
            </a:r>
            <a:r>
              <a:rPr lang="en-US" altLang="zh-CN" sz="900" baseline="0" dirty="0" smtClean="0"/>
              <a:t>to</a:t>
            </a:r>
            <a:r>
              <a:rPr lang="zh-CN" altLang="en-US" sz="900" baseline="0" dirty="0" smtClean="0"/>
              <a:t> </a:t>
            </a:r>
            <a:r>
              <a:rPr lang="en-US" altLang="zh-CN" sz="900" baseline="0" dirty="0" smtClean="0"/>
              <a:t>collect</a:t>
            </a:r>
            <a:r>
              <a:rPr lang="zh-CN" altLang="en-US" sz="900" baseline="0" dirty="0" smtClean="0"/>
              <a:t> </a:t>
            </a:r>
            <a:r>
              <a:rPr lang="en-US" altLang="zh-CN" sz="900" baseline="0" dirty="0" smtClean="0"/>
              <a:t>data,</a:t>
            </a:r>
            <a:r>
              <a:rPr lang="zh-CN" altLang="en-US" sz="900" baseline="0" dirty="0" smtClean="0"/>
              <a:t> </a:t>
            </a:r>
            <a:r>
              <a:rPr lang="en-US" altLang="zh-CN" sz="900" baseline="0" dirty="0" smtClean="0"/>
              <a:t>monitor</a:t>
            </a:r>
            <a:r>
              <a:rPr lang="zh-CN" altLang="en-US" sz="900" baseline="0" dirty="0" smtClean="0"/>
              <a:t> </a:t>
            </a:r>
            <a:r>
              <a:rPr lang="en-US" altLang="zh-CN" sz="900" baseline="0" dirty="0" smtClean="0"/>
              <a:t>data</a:t>
            </a:r>
            <a:r>
              <a:rPr lang="zh-CN" altLang="en-US" sz="900" baseline="0" dirty="0" smtClean="0"/>
              <a:t> </a:t>
            </a:r>
            <a:r>
              <a:rPr lang="en-US" altLang="zh-CN" sz="900" baseline="0" dirty="0" smtClean="0"/>
              <a:t>and</a:t>
            </a:r>
            <a:r>
              <a:rPr lang="zh-CN" altLang="en-US" sz="900" baseline="0" dirty="0" smtClean="0"/>
              <a:t> </a:t>
            </a:r>
            <a:r>
              <a:rPr lang="en-US" altLang="zh-CN" sz="900" baseline="0" dirty="0" smtClean="0"/>
              <a:t>analysis</a:t>
            </a:r>
            <a:r>
              <a:rPr lang="zh-CN" altLang="en-US" sz="900" baseline="0" dirty="0" smtClean="0"/>
              <a:t> </a:t>
            </a:r>
            <a:r>
              <a:rPr lang="en-US" altLang="zh-CN" sz="900" baseline="0" dirty="0" smtClean="0"/>
              <a:t>data</a:t>
            </a:r>
            <a:r>
              <a:rPr lang="zh-CN" altLang="en-US" sz="900" baseline="0" dirty="0" smtClean="0"/>
              <a:t> </a:t>
            </a:r>
            <a:r>
              <a:rPr lang="en-US" altLang="zh-CN" sz="900" baseline="0" dirty="0" smtClean="0"/>
              <a:t>on</a:t>
            </a:r>
            <a:r>
              <a:rPr lang="zh-CN" altLang="en-US" sz="900" baseline="0" dirty="0" smtClean="0"/>
              <a:t> </a:t>
            </a:r>
            <a:r>
              <a:rPr lang="en-US" altLang="zh-CN" sz="900" baseline="0" dirty="0" smtClean="0"/>
              <a:t>a</a:t>
            </a:r>
            <a:r>
              <a:rPr lang="zh-CN" altLang="en-US" sz="900" baseline="0" dirty="0" smtClean="0"/>
              <a:t> </a:t>
            </a:r>
            <a:r>
              <a:rPr lang="en-US" altLang="zh-CN" sz="900" baseline="0" dirty="0" smtClean="0"/>
              <a:t>web</a:t>
            </a:r>
            <a:r>
              <a:rPr lang="zh-CN" altLang="en-US" sz="900" baseline="0" dirty="0" smtClean="0"/>
              <a:t> </a:t>
            </a:r>
            <a:r>
              <a:rPr lang="en-US" altLang="zh-CN" sz="900" baseline="0" dirty="0" smtClean="0"/>
              <a:t>site.</a:t>
            </a:r>
          </a:p>
          <a:p>
            <a:pPr marL="171450" indent="-171450">
              <a:buFont typeface="Arial" panose="020B0604020202020204" pitchFamily="34" charset="0"/>
              <a:buChar char="•"/>
            </a:pPr>
            <a:endParaRPr lang="en-US" altLang="zh-CN" sz="900" baseline="0" dirty="0" smtClean="0"/>
          </a:p>
          <a:p>
            <a:pPr marL="171450" indent="-171450">
              <a:buFont typeface="Arial" panose="020B0604020202020204" pitchFamily="34" charset="0"/>
              <a:buChar char="•"/>
            </a:pPr>
            <a:r>
              <a:rPr lang="en-US" altLang="zh-CN" sz="900" baseline="0" dirty="0" smtClean="0"/>
              <a:t>Client</a:t>
            </a:r>
            <a:r>
              <a:rPr lang="zh-CN" altLang="en-US" sz="900" baseline="0" dirty="0" smtClean="0"/>
              <a:t> </a:t>
            </a:r>
            <a:r>
              <a:rPr lang="en-US" altLang="zh-CN" sz="900" baseline="0" dirty="0" smtClean="0"/>
              <a:t>side</a:t>
            </a:r>
          </a:p>
          <a:p>
            <a:pPr marL="6286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The frontend is implement by MVC framework </a:t>
            </a:r>
            <a:r>
              <a:rPr lang="en-US" sz="1200" kern="1200" dirty="0" err="1" smtClean="0">
                <a:solidFill>
                  <a:schemeClr val="tx1"/>
                </a:solidFill>
                <a:effectLst/>
                <a:latin typeface="+mn-lt"/>
                <a:ea typeface="+mn-ea"/>
                <a:cs typeface="+mn-cs"/>
              </a:rPr>
              <a:t>AngularJS</a:t>
            </a:r>
            <a:r>
              <a:rPr lang="en-US" sz="1200" kern="1200" dirty="0" smtClean="0">
                <a:solidFill>
                  <a:schemeClr val="tx1"/>
                </a:solidFill>
                <a:effectLst/>
                <a:latin typeface="+mn-lt"/>
                <a:ea typeface="+mn-ea"/>
                <a:cs typeface="+mn-cs"/>
              </a:rPr>
              <a:t>, which decrease the difficulties of code changing and reusing for the entire Web Application. Front-end was developed by combining HTML5, Bootstrap, Materialize with CSS3, and JavaScript with jQuery libraries, which make the system powerful and adaptable.</a:t>
            </a:r>
            <a:r>
              <a:rPr lang="en-US" sz="900" dirty="0" smtClean="0">
                <a:effectLst/>
              </a:rPr>
              <a:t> </a:t>
            </a:r>
            <a:endParaRPr lang="en-US" sz="900" baseline="0" dirty="0">
              <a:effectLst/>
            </a:endParaRPr>
          </a:p>
          <a:p>
            <a:pPr marL="6286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smtClean="0">
                <a:latin typeface="Calibri" panose="020F0502020204030204" pitchFamily="34" charset="0"/>
                <a:cs typeface="Calibri" panose="020F0502020204030204" pitchFamily="34" charset="0"/>
              </a:rPr>
              <a:t>Fast</a:t>
            </a:r>
            <a:r>
              <a:rPr lang="en-US" sz="900" dirty="0">
                <a:latin typeface="Calibri" panose="020F0502020204030204" pitchFamily="34" charset="0"/>
                <a:cs typeface="Calibri" panose="020F0502020204030204" pitchFamily="34" charset="0"/>
              </a:rPr>
              <a:t>, efficient and user-friendly interface</a:t>
            </a:r>
            <a:r>
              <a:rPr lang="zh-CN" altLang="en-US" sz="900" dirty="0">
                <a:latin typeface="Calibri" panose="020F0502020204030204" pitchFamily="34" charset="0"/>
                <a:cs typeface="Calibri" panose="020F0502020204030204" pitchFamily="34" charset="0"/>
              </a:rPr>
              <a:t> </a:t>
            </a:r>
            <a:r>
              <a:rPr lang="en-US" altLang="zh-CN" sz="900" dirty="0">
                <a:latin typeface="Calibri" panose="020F0502020204030204" pitchFamily="34" charset="0"/>
                <a:cs typeface="Calibri" panose="020F0502020204030204" pitchFamily="34" charset="0"/>
              </a:rPr>
              <a:t>to</a:t>
            </a:r>
            <a:r>
              <a:rPr lang="zh-CN" altLang="en-US" sz="900" dirty="0">
                <a:latin typeface="Calibri" panose="020F0502020204030204" pitchFamily="34" charset="0"/>
                <a:cs typeface="Calibri" panose="020F0502020204030204" pitchFamily="34" charset="0"/>
              </a:rPr>
              <a:t> </a:t>
            </a:r>
            <a:r>
              <a:rPr lang="en-US" sz="1200" kern="1200" dirty="0">
                <a:solidFill>
                  <a:schemeClr val="tx1"/>
                </a:solidFill>
                <a:effectLst/>
                <a:latin typeface="+mn-lt"/>
                <a:ea typeface="+mn-ea"/>
                <a:cs typeface="+mn-cs"/>
              </a:rPr>
              <a:t>collects, organizes and displays data for researchers</a:t>
            </a:r>
            <a:r>
              <a:rPr lang="en-US" sz="900" dirty="0">
                <a:effectLst/>
              </a:rPr>
              <a:t> </a:t>
            </a:r>
            <a:endParaRPr lang="en-US" sz="900" baseline="0" dirty="0">
              <a:effectLst/>
            </a:endParaRPr>
          </a:p>
          <a:p>
            <a:pPr marL="6286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aseline="0" dirty="0" smtClean="0"/>
              <a:t>data </a:t>
            </a:r>
            <a:r>
              <a:rPr lang="en-US" sz="900" baseline="0" dirty="0"/>
              <a:t>collection, reduces having to carry data sheets back and forth </a:t>
            </a:r>
            <a:r>
              <a:rPr lang="en-US" altLang="zh-CN" sz="900" baseline="0" dirty="0" smtClean="0"/>
              <a:t>and</a:t>
            </a:r>
            <a:r>
              <a:rPr lang="en-US" sz="900" baseline="0" dirty="0" smtClean="0"/>
              <a:t> </a:t>
            </a:r>
            <a:r>
              <a:rPr lang="en-US" sz="900" baseline="0" dirty="0"/>
              <a:t>no need for manual data </a:t>
            </a:r>
            <a:r>
              <a:rPr lang="en-US" sz="900" baseline="0" dirty="0" smtClean="0"/>
              <a:t>entry</a:t>
            </a:r>
            <a:endParaRPr lang="en-US" sz="900" baseline="0" dirty="0"/>
          </a:p>
          <a:p>
            <a:pPr marL="171450" lvl="0" indent="-171450">
              <a:buFont typeface="Arial" panose="020B0604020202020204" pitchFamily="34" charset="0"/>
              <a:buChar char="•"/>
            </a:pPr>
            <a:r>
              <a:rPr lang="en-US" altLang="zh-CN" sz="900" baseline="0" dirty="0" smtClean="0"/>
              <a:t>Server</a:t>
            </a:r>
            <a:r>
              <a:rPr lang="zh-CN" altLang="en-US" sz="900" baseline="0" dirty="0" smtClean="0"/>
              <a:t> </a:t>
            </a:r>
            <a:r>
              <a:rPr lang="en-US" altLang="zh-CN" sz="900" baseline="0" dirty="0"/>
              <a:t>side</a:t>
            </a:r>
            <a:endParaRPr lang="en-US" sz="900" baseline="0" dirty="0"/>
          </a:p>
          <a:p>
            <a:pPr marL="628650" lvl="1" indent="-171450">
              <a:buFont typeface="Courier New" panose="02070309020205020404" pitchFamily="49" charset="0"/>
              <a:buChar char="o"/>
            </a:pPr>
            <a:r>
              <a:rPr lang="en-US" altLang="zh-CN" sz="900" baseline="0" dirty="0" smtClean="0"/>
              <a:t>Restful</a:t>
            </a:r>
            <a:r>
              <a:rPr lang="zh-CN" altLang="en-US" sz="900" baseline="0" dirty="0" smtClean="0"/>
              <a:t> </a:t>
            </a:r>
            <a:r>
              <a:rPr lang="en-US" altLang="zh-CN" sz="900" baseline="0" dirty="0" smtClean="0"/>
              <a:t>API</a:t>
            </a:r>
            <a:r>
              <a:rPr lang="zh-CN" altLang="en-US" sz="900" baseline="0" dirty="0" smtClean="0"/>
              <a:t> </a:t>
            </a:r>
            <a:r>
              <a:rPr lang="en-US" sz="1200" b="0" i="0" kern="1200" dirty="0" smtClean="0">
                <a:solidFill>
                  <a:schemeClr val="tx1"/>
                </a:solidFill>
                <a:effectLst/>
                <a:latin typeface="+mn-lt"/>
                <a:ea typeface="+mn-ea"/>
                <a:cs typeface="+mn-cs"/>
              </a:rPr>
              <a:t>provide</a:t>
            </a:r>
            <a:r>
              <a:rPr lang="en-US" altLang="zh-CN" sz="1200" b="0" i="0" kern="1200" dirty="0" smtClean="0">
                <a:solidFill>
                  <a:schemeClr val="tx1"/>
                </a:solidFill>
                <a:effectLst/>
                <a:latin typeface="+mn-lt"/>
                <a:ea typeface="+mn-ea"/>
                <a:cs typeface="+mn-cs"/>
              </a:rPr>
              <a:t>s</a:t>
            </a:r>
            <a:r>
              <a:rPr lang="en-US" sz="1200" b="0" i="0" kern="1200" dirty="0" smtClean="0">
                <a:solidFill>
                  <a:schemeClr val="tx1"/>
                </a:solidFill>
                <a:effectLst/>
                <a:latin typeface="+mn-lt"/>
                <a:ea typeface="+mn-ea"/>
                <a:cs typeface="+mn-cs"/>
              </a:rPr>
              <a:t> a great deal of flexibility</a:t>
            </a:r>
            <a:endParaRPr lang="en-US" sz="900" baseline="0" dirty="0"/>
          </a:p>
          <a:p>
            <a:pPr marL="628650" lvl="1" indent="-171450">
              <a:buFont typeface="Courier New" panose="02070309020205020404" pitchFamily="49" charset="0"/>
              <a:buChar char="o"/>
            </a:pPr>
            <a:r>
              <a:rPr lang="en-US" sz="900" baseline="0" dirty="0"/>
              <a:t>Makes the process more </a:t>
            </a:r>
            <a:r>
              <a:rPr lang="en-US" sz="900" baseline="0" dirty="0" smtClean="0"/>
              <a:t>simpler</a:t>
            </a:r>
          </a:p>
          <a:p>
            <a:pPr marL="628650" lvl="1" indent="-171450">
              <a:buFont typeface="Courier New" panose="02070309020205020404" pitchFamily="49" charset="0"/>
              <a:buChar char="o"/>
            </a:pPr>
            <a:r>
              <a:rPr lang="en-US" altLang="zh-CN" sz="900" baseline="0" dirty="0" smtClean="0"/>
              <a:t>Monitor</a:t>
            </a:r>
            <a:r>
              <a:rPr lang="zh-CN" altLang="en-US" sz="900" baseline="0" dirty="0" smtClean="0"/>
              <a:t> </a:t>
            </a:r>
            <a:r>
              <a:rPr lang="en-US" altLang="zh-CN" sz="900" baseline="0" dirty="0" smtClean="0"/>
              <a:t>module</a:t>
            </a:r>
            <a:r>
              <a:rPr lang="zh-CN" altLang="en-US" sz="900" baseline="0" dirty="0" smtClean="0"/>
              <a:t> </a:t>
            </a:r>
            <a:r>
              <a:rPr lang="en-US" altLang="zh-CN" sz="900" baseline="0" dirty="0" smtClean="0"/>
              <a:t>run</a:t>
            </a:r>
            <a:r>
              <a:rPr lang="zh-CN" altLang="en-US" sz="900" baseline="0" dirty="0" smtClean="0"/>
              <a:t> </a:t>
            </a:r>
            <a:r>
              <a:rPr lang="en-US" altLang="zh-CN" sz="900" baseline="0" dirty="0" smtClean="0"/>
              <a:t>as</a:t>
            </a:r>
            <a:r>
              <a:rPr lang="zh-CN" altLang="en-US" sz="900" baseline="0" dirty="0" smtClean="0"/>
              <a:t> </a:t>
            </a:r>
            <a:r>
              <a:rPr lang="en-US" altLang="zh-CN" sz="900" baseline="0" dirty="0" smtClean="0"/>
              <a:t>daemon</a:t>
            </a:r>
            <a:r>
              <a:rPr lang="zh-CN" altLang="en-US" sz="900" baseline="0" dirty="0" smtClean="0"/>
              <a:t> </a:t>
            </a:r>
            <a:r>
              <a:rPr lang="en-US" altLang="zh-CN" sz="900" baseline="0" dirty="0" smtClean="0"/>
              <a:t>process</a:t>
            </a:r>
            <a:endParaRPr lang="en-US" sz="900" baseline="0" dirty="0" smtClean="0"/>
          </a:p>
          <a:p>
            <a:pPr marL="171450" lvl="0" indent="-171450">
              <a:buFont typeface="Arial" panose="020B0604020202020204" pitchFamily="34" charset="0"/>
              <a:buChar char="•"/>
            </a:pPr>
            <a:r>
              <a:rPr lang="en-US" sz="900" baseline="0" dirty="0" smtClean="0"/>
              <a:t>PLUS </a:t>
            </a:r>
            <a:r>
              <a:rPr lang="en-US" sz="900" baseline="0" dirty="0"/>
              <a:t>both these applications can add new features to the workflow</a:t>
            </a:r>
          </a:p>
          <a:p>
            <a:pPr marL="171450" indent="-171450">
              <a:buFontTx/>
              <a:buChar char="-"/>
            </a:pPr>
            <a:endParaRPr lang="en-US" baseline="0" dirty="0"/>
          </a:p>
        </p:txBody>
      </p:sp>
      <p:sp>
        <p:nvSpPr>
          <p:cNvPr id="4" name="Slide Number Placeholder 3"/>
          <p:cNvSpPr>
            <a:spLocks noGrp="1"/>
          </p:cNvSpPr>
          <p:nvPr>
            <p:ph type="sldNum" sz="quarter" idx="10"/>
          </p:nvPr>
        </p:nvSpPr>
        <p:spPr/>
        <p:txBody>
          <a:bodyPr/>
          <a:lstStyle/>
          <a:p>
            <a:fld id="{77C4C6CA-741E-9C43-9B94-68427637DA4A}" type="slidenum">
              <a:rPr lang="en-US" smtClean="0"/>
              <a:t>7</a:t>
            </a:fld>
            <a:endParaRPr lang="en-US"/>
          </a:p>
        </p:txBody>
      </p:sp>
    </p:spTree>
    <p:extLst>
      <p:ext uri="{BB962C8B-B14F-4D97-AF65-F5344CB8AC3E}">
        <p14:creationId xmlns:p14="http://schemas.microsoft.com/office/powerpoint/2010/main" val="1252377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We will talk about </a:t>
            </a:r>
            <a:r>
              <a:rPr lang="en-US" altLang="zh-CN" sz="1200" dirty="0"/>
              <a:t>4</a:t>
            </a:r>
            <a:r>
              <a:rPr lang="en-US" sz="1200" dirty="0"/>
              <a:t> other applications, which focused on similar data </a:t>
            </a:r>
            <a:r>
              <a:rPr lang="en-US" altLang="zh-CN" sz="1200" dirty="0"/>
              <a:t>management</a:t>
            </a:r>
            <a:r>
              <a:rPr lang="zh-CN" altLang="en-US" sz="1200" dirty="0"/>
              <a:t> </a:t>
            </a:r>
            <a:r>
              <a:rPr lang="en-US" sz="1200" dirty="0"/>
              <a:t>approaches</a:t>
            </a:r>
          </a:p>
          <a:p>
            <a:endParaRPr lang="en-US" dirty="0"/>
          </a:p>
        </p:txBody>
      </p:sp>
      <p:sp>
        <p:nvSpPr>
          <p:cNvPr id="4" name="Slide Number Placeholder 3"/>
          <p:cNvSpPr>
            <a:spLocks noGrp="1"/>
          </p:cNvSpPr>
          <p:nvPr>
            <p:ph type="sldNum" sz="quarter" idx="10"/>
          </p:nvPr>
        </p:nvSpPr>
        <p:spPr/>
        <p:txBody>
          <a:bodyPr/>
          <a:lstStyle/>
          <a:p>
            <a:fld id="{77C4C6CA-741E-9C43-9B94-68427637DA4A}" type="slidenum">
              <a:rPr lang="en-US" smtClean="0"/>
              <a:t>8</a:t>
            </a:fld>
            <a:endParaRPr lang="en-US"/>
          </a:p>
        </p:txBody>
      </p:sp>
    </p:spTree>
    <p:extLst>
      <p:ext uri="{BB962C8B-B14F-4D97-AF65-F5344CB8AC3E}">
        <p14:creationId xmlns:p14="http://schemas.microsoft.com/office/powerpoint/2010/main" val="1830882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C4C6CA-741E-9C43-9B94-68427637DA4A}" type="slidenum">
              <a:rPr lang="en-US" smtClean="0"/>
              <a:t>9</a:t>
            </a:fld>
            <a:endParaRPr lang="en-US"/>
          </a:p>
        </p:txBody>
      </p:sp>
    </p:spTree>
    <p:extLst>
      <p:ext uri="{BB962C8B-B14F-4D97-AF65-F5344CB8AC3E}">
        <p14:creationId xmlns:p14="http://schemas.microsoft.com/office/powerpoint/2010/main" val="1783027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43784"/>
            <a:ext cx="7772400" cy="1102519"/>
          </a:xfrm>
        </p:spPr>
        <p:txBody>
          <a:bodyPr>
            <a:normAutofit/>
          </a:bodyPr>
          <a:lstStyle>
            <a:lvl1pPr algn="ctr">
              <a:defRPr sz="4000" b="1" i="0">
                <a:solidFill>
                  <a:schemeClr val="bg1"/>
                </a:solidFill>
                <a:latin typeface="Helvetica"/>
              </a:defRPr>
            </a:lvl1pPr>
          </a:lstStyle>
          <a:p>
            <a:r>
              <a:rPr lang="en-US" dirty="0"/>
              <a:t>Click to edit Master title style</a:t>
            </a:r>
          </a:p>
        </p:txBody>
      </p:sp>
      <p:sp>
        <p:nvSpPr>
          <p:cNvPr id="3" name="Subtitle 2"/>
          <p:cNvSpPr>
            <a:spLocks noGrp="1"/>
          </p:cNvSpPr>
          <p:nvPr>
            <p:ph type="subTitle" idx="1"/>
          </p:nvPr>
        </p:nvSpPr>
        <p:spPr>
          <a:xfrm>
            <a:off x="1371600" y="3260615"/>
            <a:ext cx="6400800" cy="1314450"/>
          </a:xfrm>
        </p:spPr>
        <p:txBody>
          <a:bodyPr>
            <a:normAutofit/>
          </a:bodyPr>
          <a:lstStyle>
            <a:lvl1pPr marL="0" indent="0" algn="ctr">
              <a:buNone/>
              <a:defRPr sz="2400">
                <a:solidFill>
                  <a:schemeClr val="bg1"/>
                </a:solidFill>
                <a:latin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4767263"/>
            <a:ext cx="2133600" cy="273844"/>
          </a:xfrm>
          <a:prstGeom prst="rect">
            <a:avLst/>
          </a:prstGeom>
        </p:spPr>
        <p:txBody>
          <a:bodyPr/>
          <a:lstStyle>
            <a:lvl1pPr>
              <a:defRPr sz="1000">
                <a:solidFill>
                  <a:schemeClr val="bg1"/>
                </a:solidFill>
              </a:defRPr>
            </a:lvl1pPr>
          </a:lstStyle>
          <a:p>
            <a:fld id="{BC77EBDA-C135-8A45-ACAC-DFA08BA68AF2}" type="datetimeFigureOut">
              <a:rPr lang="en-US" smtClean="0"/>
              <a:pPr/>
              <a:t>7/10/18</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lvl1pPr>
              <a:defRPr sz="1000">
                <a:solidFill>
                  <a:schemeClr val="bg1"/>
                </a:solidFill>
              </a:defRPr>
            </a:lvl1p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lvl1pPr>
              <a:defRPr sz="1000">
                <a:solidFill>
                  <a:schemeClr val="bg1"/>
                </a:solidFill>
              </a:defRPr>
            </a:lvl1pPr>
          </a:lstStyle>
          <a:p>
            <a:fld id="{5003D33D-21EA-0E4A-974B-A5C4F5C4EAC4}" type="slidenum">
              <a:rPr lang="en-US" smtClean="0"/>
              <a:pPr/>
              <a:t>‹#›</a:t>
            </a:fld>
            <a:endParaRPr lang="en-US"/>
          </a:p>
        </p:txBody>
      </p:sp>
    </p:spTree>
    <p:extLst>
      <p:ext uri="{BB962C8B-B14F-4D97-AF65-F5344CB8AC3E}">
        <p14:creationId xmlns:p14="http://schemas.microsoft.com/office/powerpoint/2010/main" val="2196255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BC77EBDA-C135-8A45-ACAC-DFA08BA68AF2}" type="datetimeFigureOut">
              <a:rPr lang="en-US" smtClean="0"/>
              <a:t>7/10/18</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5003D33D-21EA-0E4A-974B-A5C4F5C4EAC4}" type="slidenum">
              <a:rPr lang="en-US" smtClean="0"/>
              <a:t>‹#›</a:t>
            </a:fld>
            <a:endParaRPr lang="en-US"/>
          </a:p>
        </p:txBody>
      </p:sp>
    </p:spTree>
    <p:extLst>
      <p:ext uri="{BB962C8B-B14F-4D97-AF65-F5344CB8AC3E}">
        <p14:creationId xmlns:p14="http://schemas.microsoft.com/office/powerpoint/2010/main" val="1225785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BC77EBDA-C135-8A45-ACAC-DFA08BA68AF2}" type="datetimeFigureOut">
              <a:rPr lang="en-US" smtClean="0"/>
              <a:t>7/10/18</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5003D33D-21EA-0E4A-974B-A5C4F5C4EAC4}" type="slidenum">
              <a:rPr lang="en-US" smtClean="0"/>
              <a:t>‹#›</a:t>
            </a:fld>
            <a:endParaRPr lang="en-US"/>
          </a:p>
        </p:txBody>
      </p:sp>
    </p:spTree>
    <p:extLst>
      <p:ext uri="{BB962C8B-B14F-4D97-AF65-F5344CB8AC3E}">
        <p14:creationId xmlns:p14="http://schemas.microsoft.com/office/powerpoint/2010/main" val="3557936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000" baseline="0">
                <a:solidFill>
                  <a:srgbClr val="4C4C4C"/>
                </a:solidFill>
                <a:latin typeface="Helvetica"/>
              </a:defRPr>
            </a:lvl1pPr>
          </a:lstStyle>
          <a:p>
            <a:r>
              <a:rPr lang="en-US"/>
              <a:t>Click to edit Master title style</a:t>
            </a:r>
          </a:p>
        </p:txBody>
      </p:sp>
      <p:sp>
        <p:nvSpPr>
          <p:cNvPr id="3" name="Content Placeholder 2"/>
          <p:cNvSpPr>
            <a:spLocks noGrp="1"/>
          </p:cNvSpPr>
          <p:nvPr>
            <p:ph idx="1"/>
          </p:nvPr>
        </p:nvSpPr>
        <p:spPr/>
        <p:txBody>
          <a:bodyPr/>
          <a:lstStyle>
            <a:lvl1pPr>
              <a:defRPr>
                <a:solidFill>
                  <a:srgbClr val="4C4C4C"/>
                </a:solidFill>
                <a:latin typeface="Helvetica"/>
              </a:defRPr>
            </a:lvl1pPr>
            <a:lvl2pPr>
              <a:defRPr>
                <a:solidFill>
                  <a:srgbClr val="4C4C4C"/>
                </a:solidFill>
                <a:latin typeface="Helvetica"/>
              </a:defRPr>
            </a:lvl2pPr>
            <a:lvl3pPr>
              <a:defRPr>
                <a:solidFill>
                  <a:srgbClr val="4C4C4C"/>
                </a:solidFill>
                <a:latin typeface="Helvetica"/>
              </a:defRPr>
            </a:lvl3pPr>
            <a:lvl4pPr>
              <a:defRPr>
                <a:solidFill>
                  <a:srgbClr val="4C4C4C"/>
                </a:solidFill>
                <a:latin typeface="Helvetica"/>
              </a:defRPr>
            </a:lvl4pPr>
            <a:lvl5pPr>
              <a:defRPr>
                <a:solidFill>
                  <a:srgbClr val="4C4C4C"/>
                </a:solidFill>
                <a:latin typeface="Helvetic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864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BC77EBDA-C135-8A45-ACAC-DFA08BA68AF2}" type="datetimeFigureOut">
              <a:rPr lang="en-US" smtClean="0"/>
              <a:t>7/10/18</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5003D33D-21EA-0E4A-974B-A5C4F5C4EAC4}" type="slidenum">
              <a:rPr lang="en-US" smtClean="0"/>
              <a:t>‹#›</a:t>
            </a:fld>
            <a:endParaRPr lang="en-US"/>
          </a:p>
        </p:txBody>
      </p:sp>
    </p:spTree>
    <p:extLst>
      <p:ext uri="{BB962C8B-B14F-4D97-AF65-F5344CB8AC3E}">
        <p14:creationId xmlns:p14="http://schemas.microsoft.com/office/powerpoint/2010/main" val="1555946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BC77EBDA-C135-8A45-ACAC-DFA08BA68AF2}" type="datetimeFigureOut">
              <a:rPr lang="en-US" smtClean="0"/>
              <a:t>7/10/18</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5003D33D-21EA-0E4A-974B-A5C4F5C4EAC4}" type="slidenum">
              <a:rPr lang="en-US" smtClean="0"/>
              <a:t>‹#›</a:t>
            </a:fld>
            <a:endParaRPr lang="en-US"/>
          </a:p>
        </p:txBody>
      </p:sp>
    </p:spTree>
    <p:extLst>
      <p:ext uri="{BB962C8B-B14F-4D97-AF65-F5344CB8AC3E}">
        <p14:creationId xmlns:p14="http://schemas.microsoft.com/office/powerpoint/2010/main" val="3630575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BC77EBDA-C135-8A45-ACAC-DFA08BA68AF2}" type="datetimeFigureOut">
              <a:rPr lang="en-US" smtClean="0"/>
              <a:t>7/10/18</a:t>
            </a:fld>
            <a:endParaRPr lang="en-US"/>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5003D33D-21EA-0E4A-974B-A5C4F5C4EAC4}" type="slidenum">
              <a:rPr lang="en-US" smtClean="0"/>
              <a:t>‹#›</a:t>
            </a:fld>
            <a:endParaRPr lang="en-US"/>
          </a:p>
        </p:txBody>
      </p:sp>
    </p:spTree>
    <p:extLst>
      <p:ext uri="{BB962C8B-B14F-4D97-AF65-F5344CB8AC3E}">
        <p14:creationId xmlns:p14="http://schemas.microsoft.com/office/powerpoint/2010/main" val="3494033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BC77EBDA-C135-8A45-ACAC-DFA08BA68AF2}" type="datetimeFigureOut">
              <a:rPr lang="en-US" smtClean="0"/>
              <a:t>7/10/18</a:t>
            </a:fld>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5003D33D-21EA-0E4A-974B-A5C4F5C4EAC4}" type="slidenum">
              <a:rPr lang="en-US" smtClean="0"/>
              <a:t>‹#›</a:t>
            </a:fld>
            <a:endParaRPr lang="en-US"/>
          </a:p>
        </p:txBody>
      </p:sp>
    </p:spTree>
    <p:extLst>
      <p:ext uri="{BB962C8B-B14F-4D97-AF65-F5344CB8AC3E}">
        <p14:creationId xmlns:p14="http://schemas.microsoft.com/office/powerpoint/2010/main" val="122827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BC77EBDA-C135-8A45-ACAC-DFA08BA68AF2}" type="datetimeFigureOut">
              <a:rPr lang="en-US" smtClean="0"/>
              <a:t>7/10/18</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5003D33D-21EA-0E4A-974B-A5C4F5C4EAC4}" type="slidenum">
              <a:rPr lang="en-US" smtClean="0"/>
              <a:t>‹#›</a:t>
            </a:fld>
            <a:endParaRPr lang="en-US"/>
          </a:p>
        </p:txBody>
      </p:sp>
    </p:spTree>
    <p:extLst>
      <p:ext uri="{BB962C8B-B14F-4D97-AF65-F5344CB8AC3E}">
        <p14:creationId xmlns:p14="http://schemas.microsoft.com/office/powerpoint/2010/main" val="43669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BC77EBDA-C135-8A45-ACAC-DFA08BA68AF2}" type="datetimeFigureOut">
              <a:rPr lang="en-US" smtClean="0"/>
              <a:t>7/10/18</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5003D33D-21EA-0E4A-974B-A5C4F5C4EAC4}" type="slidenum">
              <a:rPr lang="en-US" smtClean="0"/>
              <a:t>‹#›</a:t>
            </a:fld>
            <a:endParaRPr lang="en-US"/>
          </a:p>
        </p:txBody>
      </p:sp>
    </p:spTree>
    <p:extLst>
      <p:ext uri="{BB962C8B-B14F-4D97-AF65-F5344CB8AC3E}">
        <p14:creationId xmlns:p14="http://schemas.microsoft.com/office/powerpoint/2010/main" val="1186587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BC77EBDA-C135-8A45-ACAC-DFA08BA68AF2}" type="datetimeFigureOut">
              <a:rPr lang="en-US" smtClean="0"/>
              <a:t>7/10/18</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5003D33D-21EA-0E4A-974B-A5C4F5C4EAC4}" type="slidenum">
              <a:rPr lang="en-US" smtClean="0"/>
              <a:t>‹#›</a:t>
            </a:fld>
            <a:endParaRPr lang="en-US"/>
          </a:p>
        </p:txBody>
      </p:sp>
    </p:spTree>
    <p:extLst>
      <p:ext uri="{BB962C8B-B14F-4D97-AF65-F5344CB8AC3E}">
        <p14:creationId xmlns:p14="http://schemas.microsoft.com/office/powerpoint/2010/main" val="108797047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63859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4000" kern="1200">
          <a:solidFill>
            <a:srgbClr val="4C4C4C"/>
          </a:solidFill>
          <a:latin typeface="Helvetica"/>
          <a:ea typeface="+mj-ea"/>
          <a:cs typeface="+mj-cs"/>
        </a:defRPr>
      </a:lvl1pPr>
    </p:titleStyle>
    <p:bodyStyle>
      <a:lvl1pPr marL="342900" indent="-342900" algn="l" defTabSz="457200" rtl="0" eaLnBrk="1" latinLnBrk="0" hangingPunct="1">
        <a:spcBef>
          <a:spcPct val="20000"/>
        </a:spcBef>
        <a:spcAft>
          <a:spcPts val="1200"/>
        </a:spcAft>
        <a:buFont typeface="Arial"/>
        <a:buChar char="•"/>
        <a:defRPr sz="2400" kern="1200">
          <a:solidFill>
            <a:srgbClr val="666666"/>
          </a:solidFill>
          <a:latin typeface="Helvetica"/>
          <a:ea typeface="+mn-ea"/>
          <a:cs typeface="+mn-cs"/>
        </a:defRPr>
      </a:lvl1pPr>
      <a:lvl2pPr marL="742950" indent="-285750" algn="l" defTabSz="457200" rtl="0" eaLnBrk="1" latinLnBrk="0" hangingPunct="1">
        <a:spcBef>
          <a:spcPct val="20000"/>
        </a:spcBef>
        <a:spcAft>
          <a:spcPts val="1200"/>
        </a:spcAft>
        <a:buFont typeface="Arial"/>
        <a:buChar char="–"/>
        <a:defRPr sz="2000" kern="1200">
          <a:solidFill>
            <a:srgbClr val="666666"/>
          </a:solidFill>
          <a:latin typeface="Helvetica"/>
          <a:ea typeface="+mn-ea"/>
          <a:cs typeface="+mn-cs"/>
        </a:defRPr>
      </a:lvl2pPr>
      <a:lvl3pPr marL="1143000" indent="-228600" algn="l" defTabSz="457200" rtl="0" eaLnBrk="1" latinLnBrk="0" hangingPunct="1">
        <a:spcBef>
          <a:spcPct val="20000"/>
        </a:spcBef>
        <a:spcAft>
          <a:spcPts val="1200"/>
        </a:spcAft>
        <a:buFont typeface="Arial"/>
        <a:buChar char="•"/>
        <a:defRPr sz="1800" kern="1200">
          <a:solidFill>
            <a:srgbClr val="666666"/>
          </a:solidFill>
          <a:latin typeface="Helvetica"/>
          <a:ea typeface="+mn-ea"/>
          <a:cs typeface="+mn-cs"/>
        </a:defRPr>
      </a:lvl3pPr>
      <a:lvl4pPr marL="1600200" indent="-228600" algn="l" defTabSz="457200" rtl="0" eaLnBrk="1" latinLnBrk="0" hangingPunct="1">
        <a:spcBef>
          <a:spcPct val="20000"/>
        </a:spcBef>
        <a:spcAft>
          <a:spcPts val="1200"/>
        </a:spcAft>
        <a:buFont typeface="Arial"/>
        <a:buChar char="–"/>
        <a:defRPr sz="1600" kern="1200">
          <a:solidFill>
            <a:srgbClr val="666666"/>
          </a:solidFill>
          <a:latin typeface="Helvetica"/>
          <a:ea typeface="+mn-ea"/>
          <a:cs typeface="+mn-cs"/>
        </a:defRPr>
      </a:lvl4pPr>
      <a:lvl5pPr marL="2057400" indent="-228600" algn="l" defTabSz="457200" rtl="0" eaLnBrk="1" latinLnBrk="0" hangingPunct="1">
        <a:spcBef>
          <a:spcPct val="20000"/>
        </a:spcBef>
        <a:spcAft>
          <a:spcPts val="1200"/>
        </a:spcAft>
        <a:buFont typeface="Arial"/>
        <a:buChar char="»"/>
        <a:defRPr sz="1400" kern="1200">
          <a:solidFill>
            <a:srgbClr val="666666"/>
          </a:solidFill>
          <a:latin typeface="Helvetic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11.tif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8"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11" Type="http://schemas.openxmlformats.org/officeDocument/2006/relationships/diagramColors" Target="../diagrams/colors5.xml"/><Relationship Id="rId12" Type="http://schemas.microsoft.com/office/2007/relationships/diagramDrawing" Target="../diagrams/drawing5.xml"/><Relationship Id="rId13" Type="http://schemas.openxmlformats.org/officeDocument/2006/relationships/diagramData" Target="../diagrams/data6.xml"/><Relationship Id="rId14" Type="http://schemas.openxmlformats.org/officeDocument/2006/relationships/diagramLayout" Target="../diagrams/layout6.xml"/><Relationship Id="rId15" Type="http://schemas.openxmlformats.org/officeDocument/2006/relationships/diagramQuickStyle" Target="../diagrams/quickStyle6.xml"/><Relationship Id="rId16" Type="http://schemas.openxmlformats.org/officeDocument/2006/relationships/diagramColors" Target="../diagrams/colors6.xml"/><Relationship Id="rId17" Type="http://schemas.microsoft.com/office/2007/relationships/diagramDrawing" Target="../diagrams/drawing6.xml"/><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8" Type="http://schemas.openxmlformats.org/officeDocument/2006/relationships/diagramData" Target="../diagrams/data5.xml"/><Relationship Id="rId9" Type="http://schemas.openxmlformats.org/officeDocument/2006/relationships/diagramLayout" Target="../diagrams/layout5.xml"/><Relationship Id="rId10" Type="http://schemas.openxmlformats.org/officeDocument/2006/relationships/diagramQuickStyle" Target="../diagrams/quickStyle5.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8" Type="http://schemas.openxmlformats.org/officeDocument/2006/relationships/image" Target="../media/image31.emf"/><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8.xml"/><Relationship Id="rId4" Type="http://schemas.openxmlformats.org/officeDocument/2006/relationships/diagramLayout" Target="../diagrams/layout8.xml"/><Relationship Id="rId5" Type="http://schemas.openxmlformats.org/officeDocument/2006/relationships/diagramQuickStyle" Target="../diagrams/quickStyle8.xml"/><Relationship Id="rId6" Type="http://schemas.openxmlformats.org/officeDocument/2006/relationships/diagramColors" Target="../diagrams/colors8.xml"/><Relationship Id="rId7" Type="http://schemas.microsoft.com/office/2007/relationships/diagramDrawing" Target="../diagrams/drawing8.xml"/><Relationship Id="rId8"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9.xml"/><Relationship Id="rId4" Type="http://schemas.openxmlformats.org/officeDocument/2006/relationships/diagramLayout" Target="../diagrams/layout9.xml"/><Relationship Id="rId5" Type="http://schemas.openxmlformats.org/officeDocument/2006/relationships/diagramQuickStyle" Target="../diagrams/quickStyle9.xml"/><Relationship Id="rId6" Type="http://schemas.openxmlformats.org/officeDocument/2006/relationships/diagramColors" Target="../diagrams/colors9.xml"/><Relationship Id="rId7" Type="http://schemas.microsoft.com/office/2007/relationships/diagramDrawing" Target="../diagrams/drawing9.xml"/><Relationship Id="rId8"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0.xml"/><Relationship Id="rId4" Type="http://schemas.openxmlformats.org/officeDocument/2006/relationships/diagramLayout" Target="../diagrams/layout10.xml"/><Relationship Id="rId5" Type="http://schemas.openxmlformats.org/officeDocument/2006/relationships/diagramQuickStyle" Target="../diagrams/quickStyle10.xml"/><Relationship Id="rId6" Type="http://schemas.openxmlformats.org/officeDocument/2006/relationships/diagramColors" Target="../diagrams/colors10.xml"/><Relationship Id="rId7" Type="http://schemas.microsoft.com/office/2007/relationships/diagramDrawing" Target="../diagrams/drawing10.xml"/><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1.xml"/><Relationship Id="rId4" Type="http://schemas.openxmlformats.org/officeDocument/2006/relationships/diagramLayout" Target="../diagrams/layout11.xml"/><Relationship Id="rId5" Type="http://schemas.openxmlformats.org/officeDocument/2006/relationships/diagramQuickStyle" Target="../diagrams/quickStyle11.xml"/><Relationship Id="rId6" Type="http://schemas.openxmlformats.org/officeDocument/2006/relationships/diagramColors" Target="../diagrams/colors11.xml"/><Relationship Id="rId7" Type="http://schemas.microsoft.com/office/2007/relationships/diagramDrawing" Target="../diagrams/drawing11.xml"/><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2.xml"/><Relationship Id="rId4" Type="http://schemas.openxmlformats.org/officeDocument/2006/relationships/diagramLayout" Target="../diagrams/layout12.xml"/><Relationship Id="rId5" Type="http://schemas.openxmlformats.org/officeDocument/2006/relationships/diagramQuickStyle" Target="../diagrams/quickStyle12.xml"/><Relationship Id="rId6" Type="http://schemas.openxmlformats.org/officeDocument/2006/relationships/diagramColors" Target="../diagrams/colors12.xml"/><Relationship Id="rId7" Type="http://schemas.microsoft.com/office/2007/relationships/diagramDrawing" Target="../diagrams/drawing12.xml"/><Relationship Id="rId8"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comments" Target="../comments/comment1.xm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summary.mov"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emf"/><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comments" Target="../comments/comment2.xm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U_PPT_wide_newbg-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6977"/>
            <a:ext cx="9130473" cy="5143500"/>
          </a:xfrm>
          <a:prstGeom prst="rect">
            <a:avLst/>
          </a:prstGeom>
        </p:spPr>
      </p:pic>
      <p:sp>
        <p:nvSpPr>
          <p:cNvPr id="4" name="Title 3"/>
          <p:cNvSpPr>
            <a:spLocks noGrp="1"/>
          </p:cNvSpPr>
          <p:nvPr>
            <p:ph type="ctrTitle"/>
          </p:nvPr>
        </p:nvSpPr>
        <p:spPr>
          <a:xfrm>
            <a:off x="685800" y="1875367"/>
            <a:ext cx="7772400" cy="1255603"/>
          </a:xfrm>
        </p:spPr>
        <p:txBody>
          <a:bodyPr>
            <a:normAutofit fontScale="90000"/>
          </a:bodyPr>
          <a:lstStyle/>
          <a:p>
            <a:r>
              <a:rPr lang="en-US" altLang="zh-CN" dirty="0">
                <a:latin typeface="Calibri" charset="0"/>
                <a:ea typeface="Calibri" charset="0"/>
                <a:cs typeface="Calibri" charset="0"/>
              </a:rPr>
              <a:t>Design And Implementation Of Web-based Survey Analysis And Management System</a:t>
            </a:r>
            <a:endParaRPr lang="en-US" dirty="0">
              <a:latin typeface="Calibri" charset="0"/>
              <a:ea typeface="Calibri" charset="0"/>
              <a:cs typeface="Calibri" charset="0"/>
            </a:endParaRPr>
          </a:p>
        </p:txBody>
      </p:sp>
      <p:sp>
        <p:nvSpPr>
          <p:cNvPr id="5" name="Subtitle 4"/>
          <p:cNvSpPr>
            <a:spLocks noGrp="1"/>
          </p:cNvSpPr>
          <p:nvPr>
            <p:ph type="subTitle" idx="1"/>
          </p:nvPr>
        </p:nvSpPr>
        <p:spPr>
          <a:xfrm>
            <a:off x="1371600" y="3668696"/>
            <a:ext cx="6400800" cy="1120664"/>
          </a:xfrm>
        </p:spPr>
        <p:txBody>
          <a:bodyPr>
            <a:noAutofit/>
          </a:bodyPr>
          <a:lstStyle/>
          <a:p>
            <a:r>
              <a:rPr lang="en-US" sz="1800" dirty="0">
                <a:latin typeface="Calibri" charset="0"/>
                <a:ea typeface="Calibri" charset="0"/>
                <a:cs typeface="Calibri" charset="0"/>
              </a:rPr>
              <a:t>By: </a:t>
            </a:r>
            <a:r>
              <a:rPr lang="en-US" altLang="zh-CN" sz="1800" dirty="0" err="1">
                <a:latin typeface="Calibri" charset="0"/>
                <a:ea typeface="Calibri" charset="0"/>
                <a:cs typeface="Calibri" charset="0"/>
              </a:rPr>
              <a:t>Gaofei</a:t>
            </a:r>
            <a:r>
              <a:rPr lang="zh-CN" altLang="en-US" sz="1800" dirty="0">
                <a:latin typeface="Calibri" charset="0"/>
                <a:ea typeface="Calibri" charset="0"/>
                <a:cs typeface="Calibri" charset="0"/>
              </a:rPr>
              <a:t> </a:t>
            </a:r>
            <a:r>
              <a:rPr lang="en-US" altLang="zh-CN" sz="1800" dirty="0">
                <a:latin typeface="Calibri" charset="0"/>
                <a:ea typeface="Calibri" charset="0"/>
                <a:cs typeface="Calibri" charset="0"/>
              </a:rPr>
              <a:t>Zhao</a:t>
            </a:r>
          </a:p>
          <a:p>
            <a:r>
              <a:rPr lang="en-US" sz="1800" dirty="0">
                <a:latin typeface="Calibri" charset="0"/>
                <a:ea typeface="Calibri" charset="0"/>
                <a:cs typeface="Calibri" charset="0"/>
              </a:rPr>
              <a:t>Advisor: Dr. Yi Shang</a:t>
            </a:r>
          </a:p>
        </p:txBody>
      </p:sp>
    </p:spTree>
    <p:extLst>
      <p:ext uri="{BB962C8B-B14F-4D97-AF65-F5344CB8AC3E}">
        <p14:creationId xmlns:p14="http://schemas.microsoft.com/office/powerpoint/2010/main" val="38918896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Work</a:t>
            </a:r>
          </a:p>
        </p:txBody>
      </p:sp>
      <p:sp>
        <p:nvSpPr>
          <p:cNvPr id="3" name="Content Placeholder 2"/>
          <p:cNvSpPr>
            <a:spLocks noGrp="1"/>
          </p:cNvSpPr>
          <p:nvPr>
            <p:ph idx="1"/>
          </p:nvPr>
        </p:nvSpPr>
        <p:spPr/>
        <p:txBody>
          <a:bodyPr>
            <a:normAutofit lnSpcReduction="10000"/>
          </a:bodyPr>
          <a:lstStyle/>
          <a:p>
            <a:pPr marL="0" indent="0" algn="ctr">
              <a:buNone/>
            </a:pPr>
            <a:r>
              <a:rPr lang="en-US" baseline="30000" dirty="0">
                <a:solidFill>
                  <a:schemeClr val="tx2"/>
                </a:solidFill>
                <a:latin typeface="Helvetica" charset="0"/>
                <a:ea typeface="Helvetica" charset="0"/>
                <a:cs typeface="Helvetica" charset="0"/>
              </a:rPr>
              <a:t>[2] </a:t>
            </a:r>
            <a:r>
              <a:rPr lang="en-US" dirty="0" err="1">
                <a:solidFill>
                  <a:schemeClr val="tx2"/>
                </a:solidFill>
                <a:latin typeface="Helvetica" charset="0"/>
                <a:ea typeface="Helvetica" charset="0"/>
                <a:cs typeface="Helvetica" charset="0"/>
              </a:rPr>
              <a:t>Ruiqi</a:t>
            </a:r>
            <a:r>
              <a:rPr lang="en-US" dirty="0">
                <a:solidFill>
                  <a:schemeClr val="tx2"/>
                </a:solidFill>
                <a:latin typeface="Helvetica" charset="0"/>
                <a:ea typeface="Helvetica" charset="0"/>
                <a:cs typeface="Helvetica" charset="0"/>
              </a:rPr>
              <a:t> Shi, "An Enhanced Mobile Ambulatory Assessment System for Alcohol Craving Studies“,  in </a:t>
            </a:r>
            <a:r>
              <a:rPr lang="en-US" i="1" dirty="0">
                <a:solidFill>
                  <a:schemeClr val="tx2"/>
                </a:solidFill>
                <a:latin typeface="Helvetica" charset="0"/>
                <a:ea typeface="Helvetica" charset="0"/>
                <a:cs typeface="Helvetica" charset="0"/>
              </a:rPr>
              <a:t>University of Missouri, Department of CS in Master’s Thesis </a:t>
            </a:r>
            <a:r>
              <a:rPr lang="en-US" dirty="0">
                <a:solidFill>
                  <a:schemeClr val="tx2"/>
                </a:solidFill>
                <a:latin typeface="Helvetica" charset="0"/>
                <a:ea typeface="Helvetica" charset="0"/>
                <a:cs typeface="Helvetica" charset="0"/>
              </a:rPr>
              <a:t>, April, 2015</a:t>
            </a:r>
          </a:p>
          <a:p>
            <a:r>
              <a:rPr lang="en-US" dirty="0">
                <a:solidFill>
                  <a:schemeClr val="tx2"/>
                </a:solidFill>
                <a:latin typeface="Calibri" panose="020F0502020204030204" pitchFamily="34" charset="0"/>
                <a:ea typeface="Helvetica Light" charset="0"/>
                <a:cs typeface="Calibri" panose="020F0502020204030204" pitchFamily="34" charset="0"/>
              </a:rPr>
              <a:t>Flat file system</a:t>
            </a:r>
          </a:p>
          <a:p>
            <a:pPr>
              <a:buFont typeface="Arial" charset="0"/>
              <a:buChar char="•"/>
            </a:pPr>
            <a:r>
              <a:rPr lang="en-US" dirty="0">
                <a:solidFill>
                  <a:schemeClr val="tx2"/>
                </a:solidFill>
                <a:latin typeface="Calibri" panose="020F0502020204030204" pitchFamily="34" charset="0"/>
                <a:ea typeface="Helvetica Light" charset="0"/>
                <a:cs typeface="Calibri" panose="020F0502020204030204" pitchFamily="34" charset="0"/>
              </a:rPr>
              <a:t>Single Survey </a:t>
            </a:r>
            <a:r>
              <a:rPr lang="mr-IN" dirty="0">
                <a:solidFill>
                  <a:schemeClr val="tx2"/>
                </a:solidFill>
                <a:latin typeface="Calibri" panose="020F0502020204030204" pitchFamily="34" charset="0"/>
                <a:ea typeface="Helvetica Light" charset="0"/>
                <a:cs typeface="Calibri" panose="020F0502020204030204" pitchFamily="34" charset="0"/>
              </a:rPr>
              <a:t>–</a:t>
            </a:r>
            <a:r>
              <a:rPr lang="en-US" dirty="0">
                <a:solidFill>
                  <a:schemeClr val="tx2"/>
                </a:solidFill>
                <a:latin typeface="Calibri" panose="020F0502020204030204" pitchFamily="34" charset="0"/>
                <a:ea typeface="Helvetica Light" charset="0"/>
                <a:cs typeface="Calibri" panose="020F0502020204030204" pitchFamily="34" charset="0"/>
              </a:rPr>
              <a:t> Alcohol Craving Study</a:t>
            </a:r>
          </a:p>
          <a:p>
            <a:pPr>
              <a:buFont typeface="Arial" charset="0"/>
              <a:buChar char="•"/>
            </a:pPr>
            <a:r>
              <a:rPr lang="en-US" dirty="0">
                <a:solidFill>
                  <a:schemeClr val="tx2"/>
                </a:solidFill>
                <a:latin typeface="Calibri" panose="020F0502020204030204" pitchFamily="34" charset="0"/>
                <a:ea typeface="Helvetica Light" charset="0"/>
                <a:cs typeface="Calibri" panose="020F0502020204030204" pitchFamily="34" charset="0"/>
              </a:rPr>
              <a:t>Quantitative data collection from sensors</a:t>
            </a:r>
          </a:p>
          <a:p>
            <a:pPr>
              <a:buFont typeface="Arial" charset="0"/>
              <a:buChar char="•"/>
            </a:pPr>
            <a:r>
              <a:rPr lang="en-US" dirty="0">
                <a:solidFill>
                  <a:schemeClr val="tx2"/>
                </a:solidFill>
                <a:latin typeface="Calibri" panose="020F0502020204030204" pitchFamily="34" charset="0"/>
                <a:ea typeface="Helvetica Light" charset="0"/>
                <a:cs typeface="Calibri" panose="020F0502020204030204" pitchFamily="34" charset="0"/>
              </a:rPr>
              <a:t>LAMP based server architecture</a:t>
            </a:r>
            <a:endParaRPr lang="en-US" dirty="0">
              <a:latin typeface="Calibri" panose="020F0502020204030204" pitchFamily="34" charset="0"/>
              <a:ea typeface="Helvetica Light" charset="0"/>
              <a:cs typeface="Calibri" panose="020F0502020204030204" pitchFamily="34" charset="0"/>
            </a:endParaRPr>
          </a:p>
        </p:txBody>
      </p:sp>
    </p:spTree>
    <p:extLst>
      <p:ext uri="{BB962C8B-B14F-4D97-AF65-F5344CB8AC3E}">
        <p14:creationId xmlns:p14="http://schemas.microsoft.com/office/powerpoint/2010/main" val="13552571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Work</a:t>
            </a:r>
          </a:p>
        </p:txBody>
      </p:sp>
      <p:sp>
        <p:nvSpPr>
          <p:cNvPr id="3" name="Content Placeholder 2"/>
          <p:cNvSpPr>
            <a:spLocks noGrp="1"/>
          </p:cNvSpPr>
          <p:nvPr>
            <p:ph idx="1"/>
          </p:nvPr>
        </p:nvSpPr>
        <p:spPr/>
        <p:txBody>
          <a:bodyPr>
            <a:normAutofit/>
          </a:bodyPr>
          <a:lstStyle/>
          <a:p>
            <a:pPr marL="0" indent="0" algn="ctr" defTabSz="914400">
              <a:spcBef>
                <a:spcPts val="0"/>
              </a:spcBef>
              <a:spcAft>
                <a:spcPts val="0"/>
              </a:spcAft>
              <a:buNone/>
            </a:pPr>
            <a:r>
              <a:rPr lang="en-US" baseline="30000" dirty="0">
                <a:latin typeface="Helvetica" charset="0"/>
                <a:ea typeface="Helvetica" charset="0"/>
                <a:cs typeface="Helvetica" charset="0"/>
              </a:rPr>
              <a:t>[3] </a:t>
            </a:r>
            <a:r>
              <a:rPr lang="en-US" dirty="0">
                <a:latin typeface="Helvetica" charset="0"/>
                <a:ea typeface="Helvetica" charset="0"/>
                <a:cs typeface="Helvetica" charset="0"/>
              </a:rPr>
              <a:t>N. </a:t>
            </a:r>
            <a:r>
              <a:rPr lang="en-US" dirty="0" err="1">
                <a:latin typeface="Helvetica" charset="0"/>
                <a:ea typeface="Helvetica" charset="0"/>
                <a:cs typeface="Helvetica" charset="0"/>
              </a:rPr>
              <a:t>Chettri</a:t>
            </a:r>
            <a:r>
              <a:rPr lang="en-US" dirty="0">
                <a:latin typeface="Helvetica" charset="0"/>
                <a:ea typeface="Helvetica" charset="0"/>
                <a:cs typeface="Helvetica" charset="0"/>
              </a:rPr>
              <a:t>, “Design and Implementation of Creel Survey Data Management Application”, in </a:t>
            </a:r>
            <a:r>
              <a:rPr lang="en-US" i="1" dirty="0">
                <a:latin typeface="Helvetica" charset="0"/>
                <a:ea typeface="Helvetica" charset="0"/>
                <a:cs typeface="Helvetica" charset="0"/>
              </a:rPr>
              <a:t>University of Missouri, Department of CS in Master’s Thesis</a:t>
            </a:r>
            <a:r>
              <a:rPr lang="en-US" dirty="0">
                <a:latin typeface="Helvetica" charset="0"/>
                <a:ea typeface="Helvetica" charset="0"/>
                <a:cs typeface="Helvetica" charset="0"/>
              </a:rPr>
              <a:t>, 2017</a:t>
            </a:r>
          </a:p>
          <a:p>
            <a:pPr defTabSz="914400">
              <a:spcBef>
                <a:spcPts val="0"/>
              </a:spcBef>
              <a:spcAft>
                <a:spcPts val="0"/>
              </a:spcAft>
              <a:buFont typeface="Arial" charset="0"/>
              <a:buChar char="•"/>
            </a:pPr>
            <a:r>
              <a:rPr lang="en-US" dirty="0">
                <a:latin typeface="Calibri" charset="0"/>
                <a:ea typeface="Calibri" charset="0"/>
                <a:cs typeface="Calibri" charset="0"/>
              </a:rPr>
              <a:t>Hybrid mobile and web dashboard.</a:t>
            </a:r>
          </a:p>
          <a:p>
            <a:pPr lvl="1" defTabSz="914400">
              <a:spcBef>
                <a:spcPts val="0"/>
              </a:spcBef>
              <a:spcAft>
                <a:spcPts val="0"/>
              </a:spcAft>
              <a:buFont typeface="Arial" charset="0"/>
              <a:buChar char="•"/>
            </a:pPr>
            <a:r>
              <a:rPr lang="en-US" dirty="0">
                <a:latin typeface="Calibri" charset="0"/>
                <a:ea typeface="Calibri" charset="0"/>
                <a:cs typeface="Calibri" charset="0"/>
              </a:rPr>
              <a:t>Server API’s which can be used for any client</a:t>
            </a:r>
          </a:p>
          <a:p>
            <a:pPr defTabSz="914400">
              <a:spcBef>
                <a:spcPts val="0"/>
              </a:spcBef>
              <a:spcAft>
                <a:spcPts val="0"/>
              </a:spcAft>
              <a:buFont typeface="Arial" charset="0"/>
              <a:buChar char="•"/>
            </a:pPr>
            <a:r>
              <a:rPr lang="en-US" dirty="0">
                <a:latin typeface="Calibri" charset="0"/>
                <a:ea typeface="Calibri" charset="0"/>
                <a:cs typeface="Calibri" charset="0"/>
              </a:rPr>
              <a:t>Data exportation</a:t>
            </a:r>
          </a:p>
          <a:p>
            <a:pPr defTabSz="914400">
              <a:spcBef>
                <a:spcPts val="0"/>
              </a:spcBef>
              <a:spcAft>
                <a:spcPts val="0"/>
              </a:spcAft>
              <a:buFont typeface="Arial" charset="0"/>
              <a:buChar char="•"/>
            </a:pPr>
            <a:r>
              <a:rPr lang="en-US" dirty="0">
                <a:latin typeface="Calibri" charset="0"/>
                <a:ea typeface="Calibri" charset="0"/>
                <a:cs typeface="Calibri" charset="0"/>
              </a:rPr>
              <a:t>Dashboard based user role control</a:t>
            </a:r>
          </a:p>
          <a:p>
            <a:pPr defTabSz="914400">
              <a:spcBef>
                <a:spcPts val="0"/>
              </a:spcBef>
              <a:spcAft>
                <a:spcPts val="0"/>
              </a:spcAft>
              <a:buFont typeface="Arial" charset="0"/>
              <a:buChar char="•"/>
            </a:pPr>
            <a:r>
              <a:rPr lang="en-US" dirty="0">
                <a:latin typeface="Calibri" charset="0"/>
                <a:ea typeface="Calibri" charset="0"/>
                <a:cs typeface="Calibri" charset="0"/>
              </a:rPr>
              <a:t>LAMP based Architecture</a:t>
            </a:r>
          </a:p>
          <a:p>
            <a:pPr marL="0" indent="0" defTabSz="914400">
              <a:spcBef>
                <a:spcPts val="0"/>
              </a:spcBef>
              <a:spcAft>
                <a:spcPts val="0"/>
              </a:spcAft>
              <a:buNone/>
            </a:pPr>
            <a:endParaRPr lang="en-US" dirty="0">
              <a:latin typeface="Helvetica" charset="0"/>
              <a:ea typeface="Helvetica" charset="0"/>
              <a:cs typeface="Helvetica" charset="0"/>
            </a:endParaRPr>
          </a:p>
        </p:txBody>
      </p:sp>
    </p:spTree>
    <p:extLst>
      <p:ext uri="{BB962C8B-B14F-4D97-AF65-F5344CB8AC3E}">
        <p14:creationId xmlns:p14="http://schemas.microsoft.com/office/powerpoint/2010/main" val="15957969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Work</a:t>
            </a:r>
          </a:p>
        </p:txBody>
      </p:sp>
      <p:sp>
        <p:nvSpPr>
          <p:cNvPr id="3" name="Content Placeholder 2"/>
          <p:cNvSpPr>
            <a:spLocks noGrp="1"/>
          </p:cNvSpPr>
          <p:nvPr>
            <p:ph idx="1"/>
          </p:nvPr>
        </p:nvSpPr>
        <p:spPr/>
        <p:txBody>
          <a:bodyPr>
            <a:normAutofit/>
          </a:bodyPr>
          <a:lstStyle/>
          <a:p>
            <a:pPr marL="0" indent="0" algn="ctr" defTabSz="914400">
              <a:spcBef>
                <a:spcPts val="0"/>
              </a:spcBef>
              <a:spcAft>
                <a:spcPts val="0"/>
              </a:spcAft>
              <a:buNone/>
            </a:pPr>
            <a:r>
              <a:rPr lang="en-US" baseline="30000" dirty="0">
                <a:solidFill>
                  <a:schemeClr val="tx2"/>
                </a:solidFill>
                <a:latin typeface="Helvetica" charset="0"/>
                <a:ea typeface="Helvetica" charset="0"/>
                <a:cs typeface="Helvetica" charset="0"/>
              </a:rPr>
              <a:t>[4]</a:t>
            </a:r>
            <a:r>
              <a:rPr lang="en-US" dirty="0">
                <a:solidFill>
                  <a:schemeClr val="tx2"/>
                </a:solidFill>
                <a:latin typeface="Helvetica" charset="0"/>
                <a:ea typeface="Helvetica" charset="0"/>
                <a:cs typeface="Helvetica" charset="0"/>
              </a:rPr>
              <a:t>D. </a:t>
            </a:r>
            <a:r>
              <a:rPr lang="en-US" dirty="0" err="1">
                <a:solidFill>
                  <a:schemeClr val="tx2"/>
                </a:solidFill>
                <a:latin typeface="Helvetica" charset="0"/>
                <a:ea typeface="Helvetica" charset="0"/>
                <a:cs typeface="Helvetica" charset="0"/>
              </a:rPr>
              <a:t>Srivatsav</a:t>
            </a:r>
            <a:r>
              <a:rPr lang="en-US" dirty="0">
                <a:solidFill>
                  <a:schemeClr val="tx2"/>
                </a:solidFill>
                <a:latin typeface="Helvetica" charset="0"/>
                <a:ea typeface="Helvetica" charset="0"/>
                <a:cs typeface="Helvetica" charset="0"/>
              </a:rPr>
              <a:t>, "MTD: MOOD TOOLKIT DASHBOARD - A Data Analytical Web Application for Psychological Research Studies“,  in </a:t>
            </a:r>
            <a:r>
              <a:rPr lang="en-US" i="1" dirty="0">
                <a:solidFill>
                  <a:schemeClr val="tx2"/>
                </a:solidFill>
                <a:latin typeface="Helvetica" charset="0"/>
                <a:ea typeface="Helvetica" charset="0"/>
                <a:cs typeface="Helvetica" charset="0"/>
              </a:rPr>
              <a:t>University of Missouri, Department of CS in Master’s Thesis</a:t>
            </a:r>
            <a:r>
              <a:rPr lang="en-US" dirty="0">
                <a:solidFill>
                  <a:schemeClr val="tx2"/>
                </a:solidFill>
                <a:latin typeface="Helvetica" charset="0"/>
                <a:ea typeface="Helvetica" charset="0"/>
                <a:cs typeface="Helvetica" charset="0"/>
              </a:rPr>
              <a:t>, 2017.</a:t>
            </a:r>
          </a:p>
          <a:p>
            <a:pPr defTabSz="914400">
              <a:spcBef>
                <a:spcPts val="0"/>
              </a:spcBef>
              <a:spcAft>
                <a:spcPts val="0"/>
              </a:spcAft>
              <a:buFont typeface="Arial" charset="0"/>
              <a:buChar char="•"/>
            </a:pPr>
            <a:r>
              <a:rPr lang="en-US" dirty="0">
                <a:latin typeface="Calibri" charset="0"/>
                <a:ea typeface="Calibri" charset="0"/>
                <a:cs typeface="Calibri" charset="0"/>
              </a:rPr>
              <a:t>Web dashboard implementation</a:t>
            </a:r>
          </a:p>
          <a:p>
            <a:pPr lvl="1" defTabSz="914400">
              <a:spcBef>
                <a:spcPts val="0"/>
              </a:spcBef>
              <a:spcAft>
                <a:spcPts val="0"/>
              </a:spcAft>
              <a:buFont typeface="Arial" charset="0"/>
              <a:buChar char="•"/>
            </a:pPr>
            <a:r>
              <a:rPr lang="en-US" dirty="0">
                <a:latin typeface="Calibri" charset="0"/>
                <a:ea typeface="Calibri" charset="0"/>
                <a:cs typeface="Calibri" charset="0"/>
              </a:rPr>
              <a:t>Simple and Intuitive to use</a:t>
            </a:r>
          </a:p>
          <a:p>
            <a:pPr defTabSz="914400">
              <a:spcBef>
                <a:spcPts val="0"/>
              </a:spcBef>
              <a:spcAft>
                <a:spcPts val="0"/>
              </a:spcAft>
              <a:buFont typeface="Arial" charset="0"/>
              <a:buChar char="•"/>
            </a:pPr>
            <a:r>
              <a:rPr lang="en-US" dirty="0">
                <a:latin typeface="Calibri" charset="0"/>
                <a:ea typeface="Calibri" charset="0"/>
                <a:cs typeface="Calibri" charset="0"/>
              </a:rPr>
              <a:t>LAMP Based Architecture</a:t>
            </a:r>
          </a:p>
          <a:p>
            <a:pPr defTabSz="914400">
              <a:spcBef>
                <a:spcPts val="0"/>
              </a:spcBef>
              <a:spcAft>
                <a:spcPts val="0"/>
              </a:spcAft>
              <a:buFont typeface="Arial" charset="0"/>
              <a:buChar char="•"/>
            </a:pPr>
            <a:r>
              <a:rPr lang="en-US" dirty="0">
                <a:latin typeface="Calibri" charset="0"/>
                <a:ea typeface="Calibri" charset="0"/>
                <a:cs typeface="Calibri" charset="0"/>
              </a:rPr>
              <a:t>Visualization Capabilities</a:t>
            </a:r>
          </a:p>
          <a:p>
            <a:pPr marL="0" indent="0" defTabSz="914400">
              <a:spcBef>
                <a:spcPts val="0"/>
              </a:spcBef>
              <a:spcAft>
                <a:spcPts val="0"/>
              </a:spcAft>
              <a:buNone/>
            </a:pPr>
            <a:endParaRPr lang="en-US" dirty="0">
              <a:latin typeface="Helvetica" charset="0"/>
              <a:ea typeface="Helvetica" charset="0"/>
              <a:cs typeface="Helvetica" charset="0"/>
            </a:endParaRPr>
          </a:p>
        </p:txBody>
      </p:sp>
    </p:spTree>
    <p:extLst>
      <p:ext uri="{BB962C8B-B14F-4D97-AF65-F5344CB8AC3E}">
        <p14:creationId xmlns:p14="http://schemas.microsoft.com/office/powerpoint/2010/main" val="6360712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Work Summary</a:t>
            </a:r>
          </a:p>
        </p:txBody>
      </p:sp>
      <p:sp>
        <p:nvSpPr>
          <p:cNvPr id="3" name="Content Placeholder 2"/>
          <p:cNvSpPr>
            <a:spLocks noGrp="1"/>
          </p:cNvSpPr>
          <p:nvPr>
            <p:ph idx="1"/>
          </p:nvPr>
        </p:nvSpPr>
        <p:spPr/>
        <p:txBody>
          <a:bodyPr>
            <a:normAutofit fontScale="92500" lnSpcReduction="20000"/>
          </a:bodyPr>
          <a:lstStyle/>
          <a:p>
            <a:r>
              <a:rPr lang="en-US" dirty="0"/>
              <a:t>Collecting data in form of question accompanied by data from mobile device's internal sensors or external wirelessly connected sensors</a:t>
            </a:r>
          </a:p>
          <a:p>
            <a:r>
              <a:rPr lang="en-US" dirty="0"/>
              <a:t>Managing multiple participants and their data across time</a:t>
            </a:r>
          </a:p>
          <a:p>
            <a:r>
              <a:rPr lang="en-US" dirty="0"/>
              <a:t>Visualizing and organizing collected data on a Web dashboard </a:t>
            </a:r>
          </a:p>
          <a:p>
            <a:r>
              <a:rPr lang="en-US" dirty="0"/>
              <a:t>Data Exportation</a:t>
            </a:r>
          </a:p>
          <a:p>
            <a:r>
              <a:rPr lang="en-US" altLang="zh-CN" dirty="0"/>
              <a:t>Mostly</a:t>
            </a:r>
            <a:r>
              <a:rPr lang="zh-CN" altLang="en-US" dirty="0"/>
              <a:t> </a:t>
            </a:r>
            <a:r>
              <a:rPr lang="en-US" dirty="0"/>
              <a:t>based on LAMP Architecture</a:t>
            </a:r>
          </a:p>
          <a:p>
            <a:endParaRPr lang="en-US" dirty="0"/>
          </a:p>
          <a:p>
            <a:endParaRPr lang="en-US" dirty="0"/>
          </a:p>
        </p:txBody>
      </p:sp>
    </p:spTree>
    <p:extLst>
      <p:ext uri="{BB962C8B-B14F-4D97-AF65-F5344CB8AC3E}">
        <p14:creationId xmlns:p14="http://schemas.microsoft.com/office/powerpoint/2010/main" val="14771765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noFill/>
        </p:spPr>
        <p:txBody>
          <a:bodyPr>
            <a:normAutofit fontScale="92500" lnSpcReduction="20000"/>
          </a:bodyPr>
          <a:lstStyle/>
          <a:p>
            <a:r>
              <a:rPr lang="en-US" dirty="0">
                <a:effectLst>
                  <a:innerShdw blurRad="114300">
                    <a:prstClr val="black"/>
                  </a:innerShdw>
                  <a:reflection endPos="0" dir="5400000" sy="-100000" algn="bl" rotWithShape="0"/>
                </a:effectLst>
              </a:rPr>
              <a:t>Introduction</a:t>
            </a:r>
            <a:endParaRPr lang="en-US" dirty="0"/>
          </a:p>
          <a:p>
            <a:r>
              <a:rPr lang="en-US" dirty="0">
                <a:effectLst>
                  <a:outerShdw blurRad="50800" sx="1000" sy="1000" algn="ctr" rotWithShape="0">
                    <a:schemeClr val="bg1">
                      <a:lumMod val="85000"/>
                    </a:schemeClr>
                  </a:outerShdw>
                </a:effectLst>
              </a:rPr>
              <a:t>Related Work</a:t>
            </a:r>
          </a:p>
          <a:p>
            <a:r>
              <a:rPr lang="en-US" dirty="0">
                <a:effectLst>
                  <a:outerShdw blurRad="50800" sx="1000" sy="1000" algn="ctr" rotWithShape="0">
                    <a:schemeClr val="bg1">
                      <a:lumMod val="85000"/>
                    </a:schemeClr>
                  </a:outerShdw>
                </a:effectLst>
              </a:rPr>
              <a:t>Design &amp; Implementation</a:t>
            </a:r>
          </a:p>
          <a:p>
            <a:r>
              <a:rPr lang="en-US" dirty="0"/>
              <a:t>1. Client Side</a:t>
            </a:r>
            <a:br>
              <a:rPr lang="en-US" dirty="0"/>
            </a:br>
            <a:r>
              <a:rPr lang="en-US" dirty="0"/>
              <a:t>2. Server Side</a:t>
            </a:r>
            <a:endParaRPr lang="en-US" dirty="0">
              <a:effectLst>
                <a:outerShdw blurRad="50800" sx="1000" sy="1000" algn="ctr" rotWithShape="0">
                  <a:schemeClr val="bg1">
                    <a:lumMod val="85000"/>
                  </a:schemeClr>
                </a:outerShdw>
              </a:effectLst>
            </a:endParaRPr>
          </a:p>
          <a:p>
            <a:r>
              <a:rPr lang="en-US"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sx="1000" sy="1000" algn="ctr" rotWithShape="0">
                    <a:schemeClr val="bg1">
                      <a:lumMod val="85000"/>
                    </a:schemeClr>
                  </a:outerShdw>
                </a:effectLst>
              </a:rPr>
              <a:t>Results</a:t>
            </a:r>
          </a:p>
          <a:p>
            <a:r>
              <a:rPr lang="en-US"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sx="1000" sy="1000" algn="ctr" rotWithShape="0">
                    <a:schemeClr val="bg1">
                      <a:lumMod val="85000"/>
                    </a:schemeClr>
                  </a:outerShdw>
                </a:effectLst>
              </a:rPr>
              <a:t>Conclusion</a:t>
            </a:r>
            <a:endParaRPr lang="en-US"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ndParaRPr>
          </a:p>
          <a:p>
            <a:endParaRPr lang="en-US" dirty="0"/>
          </a:p>
        </p:txBody>
      </p:sp>
    </p:spTree>
    <p:extLst>
      <p:ext uri="{BB962C8B-B14F-4D97-AF65-F5344CB8AC3E}">
        <p14:creationId xmlns:p14="http://schemas.microsoft.com/office/powerpoint/2010/main" val="16282997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a:t>
            </a:r>
            <a:r>
              <a:rPr lang="en-US" dirty="0">
                <a:effectLst>
                  <a:outerShdw blurRad="50800" sx="1000" sy="1000" algn="ctr" rotWithShape="0">
                    <a:schemeClr val="bg1">
                      <a:lumMod val="85000"/>
                    </a:schemeClr>
                  </a:outerShdw>
                </a:effectLst>
              </a:rPr>
              <a:t>&amp;</a:t>
            </a:r>
            <a:r>
              <a:rPr lang="en-US" dirty="0"/>
              <a:t> Implementation</a:t>
            </a:r>
          </a:p>
        </p:txBody>
      </p:sp>
      <p:pic>
        <p:nvPicPr>
          <p:cNvPr id="6" name="image22.png"/>
          <p:cNvPicPr/>
          <p:nvPr/>
        </p:nvPicPr>
        <p:blipFill>
          <a:blip r:embed="rId3">
            <a:extLst>
              <a:ext uri="{28A0092B-C50C-407E-A947-70E740481C1C}">
                <a14:useLocalDpi xmlns:a14="http://schemas.microsoft.com/office/drawing/2010/main" val="0"/>
              </a:ext>
            </a:extLst>
          </a:blip>
          <a:srcRect/>
          <a:stretch>
            <a:fillRect/>
          </a:stretch>
        </p:blipFill>
        <p:spPr>
          <a:xfrm>
            <a:off x="1539767" y="1063229"/>
            <a:ext cx="6064466" cy="3489316"/>
          </a:xfrm>
          <a:prstGeom prst="rect">
            <a:avLst/>
          </a:prstGeom>
          <a:ln/>
        </p:spPr>
      </p:pic>
      <p:grpSp>
        <p:nvGrpSpPr>
          <p:cNvPr id="4" name="Group 3"/>
          <p:cNvGrpSpPr/>
          <p:nvPr/>
        </p:nvGrpSpPr>
        <p:grpSpPr>
          <a:xfrm>
            <a:off x="2729947" y="940903"/>
            <a:ext cx="2481879" cy="3611642"/>
            <a:chOff x="4496844" y="2818356"/>
            <a:chExt cx="1916482" cy="1192060"/>
          </a:xfrm>
        </p:grpSpPr>
        <p:cxnSp>
          <p:nvCxnSpPr>
            <p:cNvPr id="5" name="Straight Connector 4"/>
            <p:cNvCxnSpPr/>
            <p:nvPr/>
          </p:nvCxnSpPr>
          <p:spPr>
            <a:xfrm>
              <a:off x="4496844" y="2818356"/>
              <a:ext cx="1916482" cy="0"/>
            </a:xfrm>
            <a:prstGeom prst="line">
              <a:avLst/>
            </a:prstGeom>
            <a:ln w="19050">
              <a:solidFill>
                <a:srgbClr val="00B0F0"/>
              </a:solidFill>
            </a:ln>
            <a:effectLst>
              <a:outerShdw blurRad="40000" dist="20000" dir="5400000" rotWithShape="0">
                <a:srgbClr val="FF0000">
                  <a:alpha val="0"/>
                </a:srgbClr>
              </a:outerShdw>
            </a:effectLst>
            <a:scene3d>
              <a:camera prst="orthographicFront"/>
              <a:lightRig rig="threePt" dir="t"/>
            </a:scene3d>
            <a:sp3d extrusionH="76200" contourW="12700">
              <a:extrusionClr>
                <a:srgbClr val="00B0F0"/>
              </a:extrusionClr>
              <a:contourClr>
                <a:srgbClr val="00B0F0"/>
              </a:contourClr>
            </a:sp3d>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4496844" y="4010416"/>
              <a:ext cx="1916482" cy="0"/>
            </a:xfrm>
            <a:prstGeom prst="line">
              <a:avLst/>
            </a:prstGeom>
            <a:ln w="19050">
              <a:solidFill>
                <a:srgbClr val="00B0F0"/>
              </a:solidFill>
            </a:ln>
            <a:effectLst>
              <a:outerShdw blurRad="40000" dist="20000" dir="5400000" rotWithShape="0">
                <a:srgbClr val="FF0000">
                  <a:alpha val="0"/>
                </a:srgbClr>
              </a:outerShdw>
            </a:effectLst>
            <a:scene3d>
              <a:camera prst="orthographicFront"/>
              <a:lightRig rig="threePt" dir="t"/>
            </a:scene3d>
            <a:sp3d extrusionH="76200" contourW="12700">
              <a:extrusionClr>
                <a:srgbClr val="00B0F0"/>
              </a:extrusionClr>
              <a:contourClr>
                <a:srgbClr val="00B0F0"/>
              </a:contourClr>
            </a:sp3d>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496844" y="2818356"/>
              <a:ext cx="0" cy="1192060"/>
            </a:xfrm>
            <a:prstGeom prst="line">
              <a:avLst/>
            </a:prstGeom>
            <a:ln w="19050">
              <a:solidFill>
                <a:srgbClr val="00B0F0"/>
              </a:solidFill>
            </a:ln>
            <a:effectLst>
              <a:outerShdw blurRad="40000" dist="20000" dir="5400000" rotWithShape="0">
                <a:srgbClr val="FF0000">
                  <a:alpha val="0"/>
                </a:srgbClr>
              </a:outerShdw>
            </a:effectLst>
            <a:scene3d>
              <a:camera prst="orthographicFront"/>
              <a:lightRig rig="threePt" dir="t"/>
            </a:scene3d>
            <a:sp3d extrusionH="76200" contourW="12700">
              <a:extrusionClr>
                <a:srgbClr val="00B0F0"/>
              </a:extrusionClr>
              <a:contourClr>
                <a:srgbClr val="00B0F0"/>
              </a:contourClr>
            </a:sp3d>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413326" y="2818356"/>
              <a:ext cx="0" cy="1192060"/>
            </a:xfrm>
            <a:prstGeom prst="line">
              <a:avLst/>
            </a:prstGeom>
            <a:ln w="19050">
              <a:solidFill>
                <a:srgbClr val="00B0F0"/>
              </a:solidFill>
            </a:ln>
            <a:effectLst>
              <a:outerShdw blurRad="40000" dist="20000" dir="5400000" rotWithShape="0">
                <a:srgbClr val="FF0000">
                  <a:alpha val="0"/>
                </a:srgbClr>
              </a:outerShdw>
            </a:effectLst>
            <a:scene3d>
              <a:camera prst="orthographicFront"/>
              <a:lightRig rig="threePt" dir="t"/>
            </a:scene3d>
            <a:sp3d extrusionH="76200" contourW="12700">
              <a:extrusionClr>
                <a:srgbClr val="00B0F0"/>
              </a:extrusionClr>
              <a:contourClr>
                <a:srgbClr val="00B0F0"/>
              </a:contourClr>
            </a:sp3d>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73174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47493"/>
            <a:ext cx="5803900" cy="3747130"/>
          </a:xfrm>
        </p:spPr>
        <p:txBody>
          <a:bodyPr>
            <a:normAutofit fontScale="92500" lnSpcReduction="10000"/>
          </a:bodyPr>
          <a:lstStyle/>
          <a:p>
            <a:pPr marL="0" indent="0">
              <a:buNone/>
            </a:pPr>
            <a:r>
              <a:rPr lang="en-US" dirty="0" smtClean="0"/>
              <a:t>MVC A</a:t>
            </a:r>
            <a:r>
              <a:rPr lang="en-US" altLang="zh-CN" dirty="0" smtClean="0"/>
              <a:t>rchitectural</a:t>
            </a:r>
            <a:r>
              <a:rPr lang="en-US" dirty="0" smtClean="0"/>
              <a:t> P</a:t>
            </a:r>
            <a:r>
              <a:rPr lang="en-US" altLang="zh-CN" dirty="0" smtClean="0"/>
              <a:t>attern:</a:t>
            </a:r>
            <a:endParaRPr lang="en-US" dirty="0"/>
          </a:p>
          <a:p>
            <a:pPr>
              <a:buFont typeface="Arial" charset="0"/>
              <a:buChar char="•"/>
            </a:pPr>
            <a:r>
              <a:rPr lang="en-US" sz="2200" dirty="0" smtClean="0"/>
              <a:t>Model – View – Controller</a:t>
            </a:r>
          </a:p>
          <a:p>
            <a:pPr>
              <a:buFont typeface="Arial" charset="0"/>
              <a:buChar char="•"/>
            </a:pPr>
            <a:r>
              <a:rPr lang="en-US" sz="2200" dirty="0" smtClean="0"/>
              <a:t>Industry Standard for implementing UI</a:t>
            </a:r>
          </a:p>
          <a:p>
            <a:pPr>
              <a:buFont typeface="Arial" charset="0"/>
              <a:buChar char="•"/>
            </a:pPr>
            <a:r>
              <a:rPr lang="en-US" sz="2200" dirty="0" smtClean="0"/>
              <a:t>Modular and robust design features as it provides abstraction support</a:t>
            </a:r>
            <a:br>
              <a:rPr lang="en-US" sz="2200" dirty="0" smtClean="0"/>
            </a:br>
            <a:endParaRPr lang="en-US" sz="2200" dirty="0" smtClean="0"/>
          </a:p>
          <a:p>
            <a:pPr marL="0" indent="0">
              <a:buNone/>
            </a:pPr>
            <a:r>
              <a:rPr lang="en-US" dirty="0" err="1"/>
              <a:t>AngularJS</a:t>
            </a:r>
            <a:r>
              <a:rPr lang="en-US" dirty="0"/>
              <a:t> </a:t>
            </a:r>
            <a:r>
              <a:rPr lang="en-US" altLang="zh-CN" dirty="0" smtClean="0"/>
              <a:t>Feature:</a:t>
            </a:r>
          </a:p>
          <a:p>
            <a:r>
              <a:rPr lang="en-US" sz="2200" dirty="0" smtClean="0"/>
              <a:t>2-WAY DATA BINDING</a:t>
            </a:r>
          </a:p>
          <a:p>
            <a:endParaRPr lang="en-US" sz="1600" dirty="0"/>
          </a:p>
        </p:txBody>
      </p:sp>
      <p:pic>
        <p:nvPicPr>
          <p:cNvPr id="6" name="Picture 5"/>
          <p:cNvPicPr>
            <a:picLocks noChangeAspect="1"/>
          </p:cNvPicPr>
          <p:nvPr/>
        </p:nvPicPr>
        <p:blipFill>
          <a:blip r:embed="rId3"/>
          <a:stretch>
            <a:fillRect/>
          </a:stretch>
        </p:blipFill>
        <p:spPr>
          <a:xfrm>
            <a:off x="5410200" y="2828926"/>
            <a:ext cx="3314700" cy="1765698"/>
          </a:xfrm>
          <a:prstGeom prst="rect">
            <a:avLst/>
          </a:prstGeom>
        </p:spPr>
      </p:pic>
      <p:pic>
        <p:nvPicPr>
          <p:cNvPr id="4" name="Picture 3"/>
          <p:cNvPicPr>
            <a:picLocks noChangeAspect="1"/>
          </p:cNvPicPr>
          <p:nvPr/>
        </p:nvPicPr>
        <p:blipFill>
          <a:blip r:embed="rId4"/>
          <a:stretch>
            <a:fillRect/>
          </a:stretch>
        </p:blipFill>
        <p:spPr>
          <a:xfrm>
            <a:off x="5562600" y="34926"/>
            <a:ext cx="2933700" cy="2794000"/>
          </a:xfrm>
          <a:prstGeom prst="rect">
            <a:avLst/>
          </a:prstGeom>
        </p:spPr>
      </p:pic>
      <p:sp>
        <p:nvSpPr>
          <p:cNvPr id="7" name="Title 1"/>
          <p:cNvSpPr txBox="1">
            <a:spLocks/>
          </p:cNvSpPr>
          <p:nvPr/>
        </p:nvSpPr>
        <p:spPr>
          <a:xfrm>
            <a:off x="457200" y="205979"/>
            <a:ext cx="8229600" cy="492521"/>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baseline="0">
                <a:solidFill>
                  <a:srgbClr val="4C4C4C"/>
                </a:solidFill>
                <a:latin typeface="Helvetica"/>
                <a:ea typeface="+mj-ea"/>
                <a:cs typeface="+mj-cs"/>
              </a:defRPr>
            </a:lvl1pPr>
          </a:lstStyle>
          <a:p>
            <a:r>
              <a:rPr lang="en-US" altLang="zh-CN" sz="3600" dirty="0" smtClean="0"/>
              <a:t>Client</a:t>
            </a:r>
            <a:r>
              <a:rPr lang="zh-CN" altLang="en-US" sz="3600" dirty="0" smtClean="0"/>
              <a:t> </a:t>
            </a:r>
            <a:r>
              <a:rPr lang="en-US" altLang="zh-CN" sz="3600" dirty="0" smtClean="0"/>
              <a:t>Side</a:t>
            </a:r>
            <a:endParaRPr lang="en-US" sz="3600" dirty="0"/>
          </a:p>
        </p:txBody>
      </p:sp>
      <p:sp>
        <p:nvSpPr>
          <p:cNvPr id="8" name="Content Placeholder 2">
            <a:extLst>
              <a:ext uri="{FF2B5EF4-FFF2-40B4-BE49-F238E27FC236}">
                <a16:creationId xmlns="" xmlns:a16="http://schemas.microsoft.com/office/drawing/2014/main" id="{D7AB87EF-2445-4C06-B544-0509F19F0736}"/>
              </a:ext>
            </a:extLst>
          </p:cNvPr>
          <p:cNvSpPr txBox="1">
            <a:spLocks/>
          </p:cNvSpPr>
          <p:nvPr/>
        </p:nvSpPr>
        <p:spPr>
          <a:xfrm>
            <a:off x="457199" y="847493"/>
            <a:ext cx="5267196" cy="268484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spcAft>
                <a:spcPts val="1200"/>
              </a:spcAft>
              <a:buFont typeface="Arial"/>
              <a:buChar char="•"/>
              <a:defRPr sz="2400" kern="1200">
                <a:solidFill>
                  <a:srgbClr val="666666"/>
                </a:solidFill>
                <a:latin typeface="Helvetica"/>
                <a:ea typeface="+mn-ea"/>
                <a:cs typeface="+mn-cs"/>
              </a:defRPr>
            </a:lvl1pPr>
            <a:lvl2pPr marL="742950" indent="-285750" algn="l" defTabSz="457200" rtl="0" eaLnBrk="1" latinLnBrk="0" hangingPunct="1">
              <a:spcBef>
                <a:spcPct val="20000"/>
              </a:spcBef>
              <a:spcAft>
                <a:spcPts val="1200"/>
              </a:spcAft>
              <a:buFont typeface="Arial"/>
              <a:buChar char="–"/>
              <a:defRPr sz="2000" kern="1200">
                <a:solidFill>
                  <a:srgbClr val="666666"/>
                </a:solidFill>
                <a:latin typeface="Helvetica"/>
                <a:ea typeface="+mn-ea"/>
                <a:cs typeface="+mn-cs"/>
              </a:defRPr>
            </a:lvl2pPr>
            <a:lvl3pPr marL="1143000" indent="-228600" algn="l" defTabSz="457200" rtl="0" eaLnBrk="1" latinLnBrk="0" hangingPunct="1">
              <a:spcBef>
                <a:spcPct val="20000"/>
              </a:spcBef>
              <a:spcAft>
                <a:spcPts val="1200"/>
              </a:spcAft>
              <a:buFont typeface="Arial"/>
              <a:buChar char="•"/>
              <a:defRPr sz="1800" kern="1200">
                <a:solidFill>
                  <a:srgbClr val="666666"/>
                </a:solidFill>
                <a:latin typeface="Helvetica"/>
                <a:ea typeface="+mn-ea"/>
                <a:cs typeface="+mn-cs"/>
              </a:defRPr>
            </a:lvl3pPr>
            <a:lvl4pPr marL="1600200" indent="-228600" algn="l" defTabSz="457200" rtl="0" eaLnBrk="1" latinLnBrk="0" hangingPunct="1">
              <a:spcBef>
                <a:spcPct val="20000"/>
              </a:spcBef>
              <a:spcAft>
                <a:spcPts val="1200"/>
              </a:spcAft>
              <a:buFont typeface="Arial"/>
              <a:buChar char="–"/>
              <a:defRPr sz="1600" kern="1200">
                <a:solidFill>
                  <a:srgbClr val="666666"/>
                </a:solidFill>
                <a:latin typeface="Helvetica"/>
                <a:ea typeface="+mn-ea"/>
                <a:cs typeface="+mn-cs"/>
              </a:defRPr>
            </a:lvl4pPr>
            <a:lvl5pPr marL="2057400" indent="-228600" algn="l" defTabSz="457200" rtl="0" eaLnBrk="1" latinLnBrk="0" hangingPunct="1">
              <a:spcBef>
                <a:spcPct val="20000"/>
              </a:spcBef>
              <a:spcAft>
                <a:spcPts val="1200"/>
              </a:spcAft>
              <a:buFont typeface="Arial"/>
              <a:buChar char="»"/>
              <a:defRPr sz="1400" kern="1200">
                <a:solidFill>
                  <a:srgbClr val="666666"/>
                </a:solidFill>
                <a:latin typeface="Helvetic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lang="en-US" altLang="zh-CN" sz="1800" dirty="0"/>
          </a:p>
        </p:txBody>
      </p:sp>
    </p:spTree>
    <p:extLst>
      <p:ext uri="{BB962C8B-B14F-4D97-AF65-F5344CB8AC3E}">
        <p14:creationId xmlns:p14="http://schemas.microsoft.com/office/powerpoint/2010/main" val="13368299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a:t>
            </a:r>
            <a:r>
              <a:rPr lang="en-US" dirty="0">
                <a:effectLst>
                  <a:outerShdw blurRad="50800" sx="1000" sy="1000" algn="ctr" rotWithShape="0">
                    <a:schemeClr val="bg1">
                      <a:lumMod val="85000"/>
                    </a:schemeClr>
                  </a:outerShdw>
                </a:effectLst>
              </a:rPr>
              <a:t>&amp;</a:t>
            </a:r>
            <a:r>
              <a:rPr lang="en-US" dirty="0"/>
              <a:t> Implementation</a:t>
            </a:r>
          </a:p>
        </p:txBody>
      </p:sp>
      <p:pic>
        <p:nvPicPr>
          <p:cNvPr id="6" name="image22.png"/>
          <p:cNvPicPr/>
          <p:nvPr/>
        </p:nvPicPr>
        <p:blipFill>
          <a:blip r:embed="rId3">
            <a:extLst>
              <a:ext uri="{28A0092B-C50C-407E-A947-70E740481C1C}">
                <a14:useLocalDpi xmlns:a14="http://schemas.microsoft.com/office/drawing/2010/main" val="0"/>
              </a:ext>
            </a:extLst>
          </a:blip>
          <a:srcRect/>
          <a:stretch>
            <a:fillRect/>
          </a:stretch>
        </p:blipFill>
        <p:spPr>
          <a:xfrm>
            <a:off x="1539767" y="1063229"/>
            <a:ext cx="6064466" cy="3489316"/>
          </a:xfrm>
          <a:prstGeom prst="rect">
            <a:avLst/>
          </a:prstGeom>
          <a:ln/>
        </p:spPr>
      </p:pic>
      <p:grpSp>
        <p:nvGrpSpPr>
          <p:cNvPr id="4" name="Group 3"/>
          <p:cNvGrpSpPr/>
          <p:nvPr/>
        </p:nvGrpSpPr>
        <p:grpSpPr>
          <a:xfrm>
            <a:off x="2729947" y="1351721"/>
            <a:ext cx="2481879" cy="568758"/>
            <a:chOff x="4496844" y="2818356"/>
            <a:chExt cx="1916482" cy="1192060"/>
          </a:xfrm>
        </p:grpSpPr>
        <p:cxnSp>
          <p:nvCxnSpPr>
            <p:cNvPr id="5" name="Straight Connector 4"/>
            <p:cNvCxnSpPr/>
            <p:nvPr/>
          </p:nvCxnSpPr>
          <p:spPr>
            <a:xfrm>
              <a:off x="4496844" y="2818356"/>
              <a:ext cx="1916482" cy="0"/>
            </a:xfrm>
            <a:prstGeom prst="line">
              <a:avLst/>
            </a:prstGeom>
            <a:ln w="19050">
              <a:solidFill>
                <a:srgbClr val="FF0000"/>
              </a:solidFill>
            </a:ln>
            <a:effectLst>
              <a:outerShdw blurRad="40000" dist="20000" dir="5400000" rotWithShape="0">
                <a:srgbClr val="FF0000">
                  <a:alpha val="0"/>
                </a:srgbClr>
              </a:outerShdw>
            </a:effectLst>
            <a:scene3d>
              <a:camera prst="orthographicFront"/>
              <a:lightRig rig="threePt" dir="t"/>
            </a:scene3d>
            <a:sp3d extrusionH="76200" contourW="12700">
              <a:extrusionClr>
                <a:srgbClr val="FF0000"/>
              </a:extrusionClr>
              <a:contourClr>
                <a:srgbClr val="FF0000"/>
              </a:contourClr>
            </a:sp3d>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4496844" y="4010416"/>
              <a:ext cx="1916482" cy="0"/>
            </a:xfrm>
            <a:prstGeom prst="line">
              <a:avLst/>
            </a:prstGeom>
            <a:ln w="19050">
              <a:solidFill>
                <a:srgbClr val="FF0000"/>
              </a:solidFill>
            </a:ln>
            <a:effectLst>
              <a:outerShdw blurRad="40000" dist="20000" dir="5400000" rotWithShape="0">
                <a:srgbClr val="FF0000">
                  <a:alpha val="0"/>
                </a:srgbClr>
              </a:outerShdw>
            </a:effectLst>
            <a:scene3d>
              <a:camera prst="orthographicFront"/>
              <a:lightRig rig="threePt" dir="t"/>
            </a:scene3d>
            <a:sp3d extrusionH="76200" contourW="12700">
              <a:extrusionClr>
                <a:srgbClr val="FF0000"/>
              </a:extrusionClr>
              <a:contourClr>
                <a:srgbClr val="FF0000"/>
              </a:contourClr>
            </a:sp3d>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496844" y="2818356"/>
              <a:ext cx="0" cy="1192060"/>
            </a:xfrm>
            <a:prstGeom prst="line">
              <a:avLst/>
            </a:prstGeom>
            <a:ln w="19050">
              <a:solidFill>
                <a:srgbClr val="FF0000"/>
              </a:solidFill>
            </a:ln>
            <a:effectLst>
              <a:outerShdw blurRad="40000" dist="20000" dir="5400000" rotWithShape="0">
                <a:srgbClr val="FF0000">
                  <a:alpha val="0"/>
                </a:srgbClr>
              </a:outerShdw>
            </a:effectLst>
            <a:scene3d>
              <a:camera prst="orthographicFront"/>
              <a:lightRig rig="threePt" dir="t"/>
            </a:scene3d>
            <a:sp3d extrusionH="76200" contourW="12700">
              <a:extrusionClr>
                <a:srgbClr val="FF0000"/>
              </a:extrusionClr>
              <a:contourClr>
                <a:srgbClr val="FF0000"/>
              </a:contourClr>
            </a:sp3d>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413326" y="2818356"/>
              <a:ext cx="0" cy="1192060"/>
            </a:xfrm>
            <a:prstGeom prst="line">
              <a:avLst/>
            </a:prstGeom>
            <a:ln w="19050">
              <a:solidFill>
                <a:srgbClr val="FF0000"/>
              </a:solidFill>
            </a:ln>
            <a:effectLst>
              <a:outerShdw blurRad="40000" dist="20000" dir="5400000" rotWithShape="0">
                <a:srgbClr val="FF0000">
                  <a:alpha val="0"/>
                </a:srgbClr>
              </a:outerShdw>
            </a:effectLst>
            <a:scene3d>
              <a:camera prst="orthographicFront"/>
              <a:lightRig rig="threePt" dir="t"/>
            </a:scene3d>
            <a:sp3d extrusionH="76200" contourW="12700">
              <a:extrusionClr>
                <a:srgbClr val="FF0000"/>
              </a:extrusionClr>
              <a:contourClr>
                <a:srgbClr val="FF0000"/>
              </a:contourClr>
            </a:sp3d>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298155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492521"/>
          </a:xfrm>
        </p:spPr>
        <p:txBody>
          <a:bodyPr>
            <a:normAutofit fontScale="90000"/>
          </a:bodyPr>
          <a:lstStyle/>
          <a:p>
            <a:r>
              <a:rPr lang="en-US" altLang="zh-CN" dirty="0"/>
              <a:t>Client</a:t>
            </a:r>
            <a:r>
              <a:rPr lang="zh-CN" altLang="en-US" dirty="0"/>
              <a:t> </a:t>
            </a:r>
            <a:r>
              <a:rPr lang="en-US" altLang="zh-CN" dirty="0"/>
              <a:t>Side</a:t>
            </a:r>
            <a:endParaRPr lang="en-US" dirty="0"/>
          </a:p>
        </p:txBody>
      </p:sp>
      <p:sp>
        <p:nvSpPr>
          <p:cNvPr id="22" name="TextBox 21"/>
          <p:cNvSpPr txBox="1"/>
          <p:nvPr/>
        </p:nvSpPr>
        <p:spPr>
          <a:xfrm>
            <a:off x="555547" y="1834303"/>
            <a:ext cx="184731" cy="369332"/>
          </a:xfrm>
          <a:prstGeom prst="rect">
            <a:avLst/>
          </a:prstGeom>
          <a:noFill/>
        </p:spPr>
        <p:txBody>
          <a:bodyPr wrap="none" rtlCol="0">
            <a:spAutoFit/>
          </a:bodyPr>
          <a:lstStyle/>
          <a:p>
            <a:endParaRPr lang="en-US" dirty="0"/>
          </a:p>
        </p:txBody>
      </p:sp>
      <p:pic>
        <p:nvPicPr>
          <p:cNvPr id="19" name="image46.png"/>
          <p:cNvPicPr/>
          <p:nvPr/>
        </p:nvPicPr>
        <p:blipFill>
          <a:blip r:embed="rId3"/>
          <a:srcRect/>
          <a:stretch>
            <a:fillRect/>
          </a:stretch>
        </p:blipFill>
        <p:spPr>
          <a:xfrm>
            <a:off x="5768763" y="505883"/>
            <a:ext cx="2715260" cy="1328420"/>
          </a:xfrm>
          <a:prstGeom prst="rect">
            <a:avLst/>
          </a:prstGeom>
          <a:ln/>
        </p:spPr>
      </p:pic>
      <p:pic>
        <p:nvPicPr>
          <p:cNvPr id="23" name="image47.png"/>
          <p:cNvPicPr/>
          <p:nvPr/>
        </p:nvPicPr>
        <p:blipFill>
          <a:blip r:embed="rId4"/>
          <a:srcRect/>
          <a:stretch>
            <a:fillRect/>
          </a:stretch>
        </p:blipFill>
        <p:spPr>
          <a:xfrm>
            <a:off x="5768763" y="2083081"/>
            <a:ext cx="2715260" cy="1518248"/>
          </a:xfrm>
          <a:prstGeom prst="rect">
            <a:avLst/>
          </a:prstGeom>
          <a:ln/>
        </p:spPr>
      </p:pic>
      <p:cxnSp>
        <p:nvCxnSpPr>
          <p:cNvPr id="24" name="Connector: Curved 5">
            <a:extLst>
              <a:ext uri="{FF2B5EF4-FFF2-40B4-BE49-F238E27FC236}">
                <a16:creationId xmlns="" xmlns:a16="http://schemas.microsoft.com/office/drawing/2014/main" id="{A05F83B0-8383-47FA-BB77-71BB0E27BE70}"/>
              </a:ext>
            </a:extLst>
          </p:cNvPr>
          <p:cNvCxnSpPr>
            <a:cxnSpLocks/>
          </p:cNvCxnSpPr>
          <p:nvPr/>
        </p:nvCxnSpPr>
        <p:spPr>
          <a:xfrm rot="16200000" flipV="1">
            <a:off x="4412561" y="2338103"/>
            <a:ext cx="12700" cy="2852035"/>
          </a:xfrm>
          <a:prstGeom prst="curvedConnector3">
            <a:avLst>
              <a:gd name="adj1" fmla="val 1800000"/>
            </a:avLst>
          </a:prstGeom>
          <a:ln w="38100">
            <a:tailEnd type="triangle"/>
          </a:ln>
        </p:spPr>
        <p:style>
          <a:lnRef idx="2">
            <a:schemeClr val="dk1"/>
          </a:lnRef>
          <a:fillRef idx="0">
            <a:schemeClr val="dk1"/>
          </a:fillRef>
          <a:effectRef idx="1">
            <a:schemeClr val="dk1"/>
          </a:effectRef>
          <a:fontRef idx="minor">
            <a:schemeClr val="tx1"/>
          </a:fontRef>
        </p:style>
      </p:cxnSp>
      <p:sp>
        <p:nvSpPr>
          <p:cNvPr id="25" name="Arrow: Chevron 26">
            <a:extLst>
              <a:ext uri="{FF2B5EF4-FFF2-40B4-BE49-F238E27FC236}">
                <a16:creationId xmlns="" xmlns:a16="http://schemas.microsoft.com/office/drawing/2014/main" id="{4023B9F9-F5DA-4688-AF61-3E8F9EE61A44}"/>
              </a:ext>
            </a:extLst>
          </p:cNvPr>
          <p:cNvSpPr/>
          <p:nvPr/>
        </p:nvSpPr>
        <p:spPr>
          <a:xfrm>
            <a:off x="1141449" y="3759924"/>
            <a:ext cx="1432414" cy="716848"/>
          </a:xfrm>
          <a:prstGeom prst="chevron">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400" dirty="0">
                <a:solidFill>
                  <a:schemeClr val="tx1"/>
                </a:solidFill>
                <a:latin typeface="Calibri" panose="020F0502020204030204" pitchFamily="34" charset="0"/>
                <a:cs typeface="Calibri" panose="020F0502020204030204" pitchFamily="34" charset="0"/>
              </a:rPr>
              <a:t>Select</a:t>
            </a:r>
            <a:r>
              <a:rPr lang="zh-CN" altLang="en-US" sz="1400" dirty="0">
                <a:solidFill>
                  <a:schemeClr val="tx1"/>
                </a:solidFill>
                <a:latin typeface="Calibri" panose="020F0502020204030204" pitchFamily="34" charset="0"/>
                <a:cs typeface="Calibri" panose="020F0502020204030204" pitchFamily="34" charset="0"/>
              </a:rPr>
              <a:t> </a:t>
            </a:r>
            <a:r>
              <a:rPr lang="en-US" altLang="zh-CN" sz="1400" dirty="0">
                <a:solidFill>
                  <a:schemeClr val="tx1"/>
                </a:solidFill>
                <a:latin typeface="Calibri" panose="020F0502020204030204" pitchFamily="34" charset="0"/>
                <a:cs typeface="Calibri" panose="020F0502020204030204" pitchFamily="34" charset="0"/>
              </a:rPr>
              <a:t>Survey</a:t>
            </a:r>
            <a:endParaRPr lang="en-US" sz="1400" dirty="0">
              <a:solidFill>
                <a:schemeClr val="tx1"/>
              </a:solidFill>
              <a:latin typeface="Calibri" panose="020F0502020204030204" pitchFamily="34" charset="0"/>
              <a:cs typeface="Calibri" panose="020F0502020204030204" pitchFamily="34" charset="0"/>
            </a:endParaRPr>
          </a:p>
        </p:txBody>
      </p:sp>
      <p:sp>
        <p:nvSpPr>
          <p:cNvPr id="26" name="Arrow: Chevron 27">
            <a:extLst>
              <a:ext uri="{FF2B5EF4-FFF2-40B4-BE49-F238E27FC236}">
                <a16:creationId xmlns="" xmlns:a16="http://schemas.microsoft.com/office/drawing/2014/main" id="{74D2D573-692C-41B5-AD4A-6777944424B7}"/>
              </a:ext>
            </a:extLst>
          </p:cNvPr>
          <p:cNvSpPr/>
          <p:nvPr/>
        </p:nvSpPr>
        <p:spPr>
          <a:xfrm>
            <a:off x="2402978" y="3764121"/>
            <a:ext cx="1525553" cy="716848"/>
          </a:xfrm>
          <a:prstGeom prst="chevron">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cs typeface="Calibri" panose="020F0502020204030204" pitchFamily="34" charset="0"/>
              </a:rPr>
              <a:t>Begin Survey</a:t>
            </a:r>
          </a:p>
        </p:txBody>
      </p:sp>
      <p:sp>
        <p:nvSpPr>
          <p:cNvPr id="27" name="Arrow: Chevron 28">
            <a:extLst>
              <a:ext uri="{FF2B5EF4-FFF2-40B4-BE49-F238E27FC236}">
                <a16:creationId xmlns="" xmlns:a16="http://schemas.microsoft.com/office/drawing/2014/main" id="{27820078-12A4-45A4-AF75-60EE8248886F}"/>
              </a:ext>
            </a:extLst>
          </p:cNvPr>
          <p:cNvSpPr/>
          <p:nvPr/>
        </p:nvSpPr>
        <p:spPr>
          <a:xfrm>
            <a:off x="3768090" y="3755727"/>
            <a:ext cx="1701373" cy="716848"/>
          </a:xfrm>
          <a:prstGeom prst="chevron">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400" dirty="0">
                <a:solidFill>
                  <a:schemeClr val="tx1"/>
                </a:solidFill>
                <a:latin typeface="Calibri" panose="020F0502020204030204" pitchFamily="34" charset="0"/>
                <a:cs typeface="Calibri" panose="020F0502020204030204" pitchFamily="34" charset="0"/>
              </a:rPr>
              <a:t>Take</a:t>
            </a:r>
            <a:r>
              <a:rPr lang="zh-CN" altLang="en-US" sz="1400" dirty="0">
                <a:solidFill>
                  <a:schemeClr val="tx1"/>
                </a:solidFill>
                <a:latin typeface="Calibri" panose="020F0502020204030204" pitchFamily="34" charset="0"/>
                <a:cs typeface="Calibri" panose="020F0502020204030204" pitchFamily="34" charset="0"/>
              </a:rPr>
              <a:t> </a:t>
            </a:r>
            <a:r>
              <a:rPr lang="en-US" altLang="zh-CN" sz="1400" dirty="0">
                <a:solidFill>
                  <a:schemeClr val="tx1"/>
                </a:solidFill>
                <a:latin typeface="Calibri" panose="020F0502020204030204" pitchFamily="34" charset="0"/>
                <a:cs typeface="Calibri" panose="020F0502020204030204" pitchFamily="34" charset="0"/>
              </a:rPr>
              <a:t>Survey</a:t>
            </a:r>
            <a:endParaRPr lang="en-US" sz="1400" dirty="0">
              <a:solidFill>
                <a:schemeClr val="tx1"/>
              </a:solidFill>
              <a:latin typeface="Calibri" panose="020F0502020204030204" pitchFamily="34" charset="0"/>
              <a:cs typeface="Calibri" panose="020F0502020204030204" pitchFamily="34" charset="0"/>
            </a:endParaRPr>
          </a:p>
        </p:txBody>
      </p:sp>
      <p:sp>
        <p:nvSpPr>
          <p:cNvPr id="28" name="Arrow: Chevron 29">
            <a:extLst>
              <a:ext uri="{FF2B5EF4-FFF2-40B4-BE49-F238E27FC236}">
                <a16:creationId xmlns="" xmlns:a16="http://schemas.microsoft.com/office/drawing/2014/main" id="{F7281B63-1AF2-4E32-83EC-5122164E818F}"/>
              </a:ext>
            </a:extLst>
          </p:cNvPr>
          <p:cNvSpPr/>
          <p:nvPr/>
        </p:nvSpPr>
        <p:spPr>
          <a:xfrm>
            <a:off x="5308015" y="3764121"/>
            <a:ext cx="1417452" cy="712651"/>
          </a:xfrm>
          <a:prstGeom prst="chevron">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cs typeface="Calibri" panose="020F0502020204030204" pitchFamily="34" charset="0"/>
              </a:rPr>
              <a:t>Save Data</a:t>
            </a:r>
          </a:p>
        </p:txBody>
      </p:sp>
      <p:sp>
        <p:nvSpPr>
          <p:cNvPr id="29" name="Arrow: Chevron 30">
            <a:extLst>
              <a:ext uri="{FF2B5EF4-FFF2-40B4-BE49-F238E27FC236}">
                <a16:creationId xmlns="" xmlns:a16="http://schemas.microsoft.com/office/drawing/2014/main" id="{4EE2D548-77ED-48F6-B3E0-0B47A820AE18}"/>
              </a:ext>
            </a:extLst>
          </p:cNvPr>
          <p:cNvSpPr/>
          <p:nvPr/>
        </p:nvSpPr>
        <p:spPr>
          <a:xfrm>
            <a:off x="6536408" y="3764121"/>
            <a:ext cx="1633923" cy="716848"/>
          </a:xfrm>
          <a:prstGeom prst="chevron">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cs typeface="Calibri" panose="020F0502020204030204" pitchFamily="34" charset="0"/>
              </a:rPr>
              <a:t>Uploads to Server</a:t>
            </a:r>
          </a:p>
        </p:txBody>
      </p:sp>
      <p:sp>
        <p:nvSpPr>
          <p:cNvPr id="30" name="Content Placeholder 2">
            <a:extLst>
              <a:ext uri="{FF2B5EF4-FFF2-40B4-BE49-F238E27FC236}">
                <a16:creationId xmlns="" xmlns:a16="http://schemas.microsoft.com/office/drawing/2014/main" id="{D7AB87EF-2445-4C06-B544-0509F19F0736}"/>
              </a:ext>
            </a:extLst>
          </p:cNvPr>
          <p:cNvSpPr>
            <a:spLocks noGrp="1"/>
          </p:cNvSpPr>
          <p:nvPr>
            <p:ph idx="4294967295"/>
          </p:nvPr>
        </p:nvSpPr>
        <p:spPr>
          <a:xfrm>
            <a:off x="457199" y="847493"/>
            <a:ext cx="5267196" cy="2852388"/>
          </a:xfrm>
        </p:spPr>
        <p:txBody>
          <a:bodyPr>
            <a:normAutofit/>
          </a:bodyPr>
          <a:lstStyle/>
          <a:p>
            <a:pPr>
              <a:spcBef>
                <a:spcPts val="0"/>
              </a:spcBef>
              <a:spcAft>
                <a:spcPts val="0"/>
              </a:spcAft>
            </a:pPr>
            <a:r>
              <a:rPr lang="en-US" altLang="zh-CN" sz="2200" dirty="0"/>
              <a:t>Survey</a:t>
            </a:r>
            <a:r>
              <a:rPr lang="zh-CN" altLang="en-US" sz="2200" dirty="0"/>
              <a:t> </a:t>
            </a:r>
            <a:r>
              <a:rPr lang="en-US" altLang="zh-CN" sz="2200" dirty="0"/>
              <a:t>Module</a:t>
            </a:r>
            <a:r>
              <a:rPr lang="en-US" sz="2200" dirty="0"/>
              <a:t>:</a:t>
            </a:r>
          </a:p>
          <a:p>
            <a:pPr marL="685800" lvl="1" indent="-338138">
              <a:spcBef>
                <a:spcPts val="800"/>
              </a:spcBef>
              <a:spcAft>
                <a:spcPts val="800"/>
              </a:spcAft>
            </a:pPr>
            <a:r>
              <a:rPr lang="en-US" altLang="zh-CN" sz="1800" dirty="0"/>
              <a:t>Implement</a:t>
            </a:r>
            <a:r>
              <a:rPr lang="zh-CN" altLang="en-US" sz="1800" dirty="0"/>
              <a:t> </a:t>
            </a:r>
            <a:r>
              <a:rPr lang="en-US" altLang="zh-CN" sz="1800" dirty="0"/>
              <a:t>surveys</a:t>
            </a:r>
            <a:endParaRPr lang="en-US" sz="1800" dirty="0"/>
          </a:p>
          <a:p>
            <a:pPr marL="685800" lvl="1" indent="-338138">
              <a:spcBef>
                <a:spcPts val="800"/>
              </a:spcBef>
              <a:spcAft>
                <a:spcPts val="800"/>
              </a:spcAft>
            </a:pPr>
            <a:r>
              <a:rPr lang="en-US" altLang="zh-CN" sz="1800" dirty="0"/>
              <a:t>Currently</a:t>
            </a:r>
            <a:r>
              <a:rPr lang="zh-CN" altLang="en-US" sz="1800" dirty="0"/>
              <a:t> </a:t>
            </a:r>
            <a:r>
              <a:rPr lang="en-US" altLang="zh-CN" sz="1800" dirty="0"/>
              <a:t>support</a:t>
            </a:r>
            <a:r>
              <a:rPr lang="zh-CN" altLang="en-US" sz="1800" dirty="0"/>
              <a:t> </a:t>
            </a:r>
            <a:r>
              <a:rPr lang="en-US" altLang="zh-CN" sz="1800" dirty="0"/>
              <a:t>7</a:t>
            </a:r>
            <a:r>
              <a:rPr lang="zh-CN" altLang="en-US" sz="1800" dirty="0"/>
              <a:t> </a:t>
            </a:r>
            <a:r>
              <a:rPr lang="en-US" altLang="zh-CN" sz="1800" dirty="0"/>
              <a:t>different</a:t>
            </a:r>
            <a:r>
              <a:rPr lang="zh-CN" altLang="en-US" sz="1800" dirty="0"/>
              <a:t> </a:t>
            </a:r>
            <a:r>
              <a:rPr lang="en-US" altLang="zh-CN" sz="1800" dirty="0"/>
              <a:t>question</a:t>
            </a:r>
            <a:r>
              <a:rPr lang="zh-CN" altLang="en-US" sz="1800" dirty="0"/>
              <a:t> </a:t>
            </a:r>
            <a:r>
              <a:rPr lang="en-US" altLang="zh-CN" sz="1800" dirty="0"/>
              <a:t>types</a:t>
            </a:r>
          </a:p>
          <a:p>
            <a:pPr marL="685800" lvl="1" indent="-338138">
              <a:spcBef>
                <a:spcPts val="800"/>
              </a:spcBef>
              <a:spcAft>
                <a:spcPts val="800"/>
              </a:spcAft>
            </a:pPr>
            <a:r>
              <a:rPr lang="en-US" altLang="zh-CN" sz="1800" dirty="0"/>
              <a:t>Response</a:t>
            </a:r>
            <a:r>
              <a:rPr lang="zh-CN" altLang="en-US" sz="1800" dirty="0"/>
              <a:t> </a:t>
            </a:r>
            <a:r>
              <a:rPr lang="en-US" altLang="zh-CN" sz="1800" dirty="0"/>
              <a:t>validation</a:t>
            </a:r>
          </a:p>
          <a:p>
            <a:pPr marL="685800" lvl="1" indent="-338138">
              <a:spcBef>
                <a:spcPts val="800"/>
              </a:spcBef>
              <a:spcAft>
                <a:spcPts val="800"/>
              </a:spcAft>
            </a:pPr>
            <a:r>
              <a:rPr lang="en-US" altLang="zh-CN" sz="1800" dirty="0"/>
              <a:t>Upload</a:t>
            </a:r>
            <a:r>
              <a:rPr lang="zh-CN" altLang="en-US" sz="1800" dirty="0"/>
              <a:t> </a:t>
            </a:r>
            <a:r>
              <a:rPr lang="en-US" altLang="zh-CN" sz="1800" dirty="0"/>
              <a:t>responses</a:t>
            </a:r>
            <a:r>
              <a:rPr lang="zh-CN" altLang="en-US" sz="1800" dirty="0"/>
              <a:t> </a:t>
            </a:r>
            <a:r>
              <a:rPr lang="en-US" altLang="zh-CN" sz="1800" dirty="0"/>
              <a:t>to</a:t>
            </a:r>
            <a:r>
              <a:rPr lang="zh-CN" altLang="en-US" sz="1800" dirty="0"/>
              <a:t> </a:t>
            </a:r>
            <a:r>
              <a:rPr lang="en-US" altLang="zh-CN" sz="1800" dirty="0"/>
              <a:t>database</a:t>
            </a:r>
          </a:p>
        </p:txBody>
      </p:sp>
    </p:spTree>
    <p:extLst>
      <p:ext uri="{BB962C8B-B14F-4D97-AF65-F5344CB8AC3E}">
        <p14:creationId xmlns:p14="http://schemas.microsoft.com/office/powerpoint/2010/main" val="357847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a:t>
            </a:r>
            <a:r>
              <a:rPr lang="en-US" dirty="0">
                <a:effectLst>
                  <a:outerShdw blurRad="50800" sx="1000" sy="1000" algn="ctr" rotWithShape="0">
                    <a:schemeClr val="bg1">
                      <a:lumMod val="85000"/>
                    </a:schemeClr>
                  </a:outerShdw>
                </a:effectLst>
              </a:rPr>
              <a:t>&amp;</a:t>
            </a:r>
            <a:r>
              <a:rPr lang="en-US" dirty="0"/>
              <a:t> Implementation</a:t>
            </a:r>
          </a:p>
        </p:txBody>
      </p:sp>
      <p:pic>
        <p:nvPicPr>
          <p:cNvPr id="6" name="image22.png"/>
          <p:cNvPicPr/>
          <p:nvPr/>
        </p:nvPicPr>
        <p:blipFill>
          <a:blip r:embed="rId3">
            <a:extLst>
              <a:ext uri="{28A0092B-C50C-407E-A947-70E740481C1C}">
                <a14:useLocalDpi xmlns:a14="http://schemas.microsoft.com/office/drawing/2010/main" val="0"/>
              </a:ext>
            </a:extLst>
          </a:blip>
          <a:srcRect/>
          <a:stretch>
            <a:fillRect/>
          </a:stretch>
        </p:blipFill>
        <p:spPr>
          <a:xfrm>
            <a:off x="1539767" y="1063229"/>
            <a:ext cx="6064466" cy="3489316"/>
          </a:xfrm>
          <a:prstGeom prst="rect">
            <a:avLst/>
          </a:prstGeom>
          <a:ln/>
        </p:spPr>
      </p:pic>
      <p:grpSp>
        <p:nvGrpSpPr>
          <p:cNvPr id="4" name="Group 3"/>
          <p:cNvGrpSpPr/>
          <p:nvPr/>
        </p:nvGrpSpPr>
        <p:grpSpPr>
          <a:xfrm>
            <a:off x="2769704" y="1840967"/>
            <a:ext cx="2481879" cy="1087763"/>
            <a:chOff x="4496844" y="2818356"/>
            <a:chExt cx="1916482" cy="1192060"/>
          </a:xfrm>
        </p:grpSpPr>
        <p:cxnSp>
          <p:nvCxnSpPr>
            <p:cNvPr id="5" name="Straight Connector 4"/>
            <p:cNvCxnSpPr/>
            <p:nvPr/>
          </p:nvCxnSpPr>
          <p:spPr>
            <a:xfrm>
              <a:off x="4496844" y="2818356"/>
              <a:ext cx="1916482" cy="0"/>
            </a:xfrm>
            <a:prstGeom prst="line">
              <a:avLst/>
            </a:prstGeom>
            <a:ln w="19050">
              <a:solidFill>
                <a:srgbClr val="FF0000"/>
              </a:solidFill>
            </a:ln>
            <a:effectLst>
              <a:outerShdw blurRad="40000" dist="20000" dir="5400000" rotWithShape="0">
                <a:srgbClr val="FF0000">
                  <a:alpha val="0"/>
                </a:srgbClr>
              </a:outerShdw>
            </a:effectLst>
            <a:scene3d>
              <a:camera prst="orthographicFront"/>
              <a:lightRig rig="threePt" dir="t"/>
            </a:scene3d>
            <a:sp3d extrusionH="76200" contourW="12700">
              <a:extrusionClr>
                <a:srgbClr val="FF0000"/>
              </a:extrusionClr>
              <a:contourClr>
                <a:srgbClr val="FF0000"/>
              </a:contourClr>
            </a:sp3d>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4496844" y="4010416"/>
              <a:ext cx="1916482" cy="0"/>
            </a:xfrm>
            <a:prstGeom prst="line">
              <a:avLst/>
            </a:prstGeom>
            <a:ln w="19050">
              <a:solidFill>
                <a:srgbClr val="FF0000"/>
              </a:solidFill>
            </a:ln>
            <a:effectLst>
              <a:outerShdw blurRad="40000" dist="20000" dir="5400000" rotWithShape="0">
                <a:srgbClr val="FF0000">
                  <a:alpha val="0"/>
                </a:srgbClr>
              </a:outerShdw>
            </a:effectLst>
            <a:scene3d>
              <a:camera prst="orthographicFront"/>
              <a:lightRig rig="threePt" dir="t"/>
            </a:scene3d>
            <a:sp3d extrusionH="76200" contourW="12700">
              <a:extrusionClr>
                <a:srgbClr val="FF0000"/>
              </a:extrusionClr>
              <a:contourClr>
                <a:srgbClr val="FF0000"/>
              </a:contourClr>
            </a:sp3d>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496844" y="2818356"/>
              <a:ext cx="0" cy="1192060"/>
            </a:xfrm>
            <a:prstGeom prst="line">
              <a:avLst/>
            </a:prstGeom>
            <a:ln w="19050">
              <a:solidFill>
                <a:srgbClr val="FF0000"/>
              </a:solidFill>
            </a:ln>
            <a:effectLst>
              <a:outerShdw blurRad="40000" dist="20000" dir="5400000" rotWithShape="0">
                <a:srgbClr val="FF0000">
                  <a:alpha val="0"/>
                </a:srgbClr>
              </a:outerShdw>
            </a:effectLst>
            <a:scene3d>
              <a:camera prst="orthographicFront"/>
              <a:lightRig rig="threePt" dir="t"/>
            </a:scene3d>
            <a:sp3d extrusionH="76200" contourW="12700">
              <a:extrusionClr>
                <a:srgbClr val="FF0000"/>
              </a:extrusionClr>
              <a:contourClr>
                <a:srgbClr val="FF0000"/>
              </a:contourClr>
            </a:sp3d>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413326" y="2818356"/>
              <a:ext cx="0" cy="1192060"/>
            </a:xfrm>
            <a:prstGeom prst="line">
              <a:avLst/>
            </a:prstGeom>
            <a:ln w="19050">
              <a:solidFill>
                <a:srgbClr val="FF0000"/>
              </a:solidFill>
            </a:ln>
            <a:effectLst>
              <a:outerShdw blurRad="40000" dist="20000" dir="5400000" rotWithShape="0">
                <a:srgbClr val="FF0000">
                  <a:alpha val="0"/>
                </a:srgbClr>
              </a:outerShdw>
            </a:effectLst>
            <a:scene3d>
              <a:camera prst="orthographicFront"/>
              <a:lightRig rig="threePt" dir="t"/>
            </a:scene3d>
            <a:sp3d extrusionH="76200" contourW="12700">
              <a:extrusionClr>
                <a:srgbClr val="FF0000"/>
              </a:extrusionClr>
              <a:contourClr>
                <a:srgbClr val="FF0000"/>
              </a:contourClr>
            </a:sp3d>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5701003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Introduction</a:t>
            </a:r>
          </a:p>
          <a:p>
            <a:r>
              <a:rPr lang="en-US" dirty="0"/>
              <a:t>Related Work</a:t>
            </a:r>
          </a:p>
          <a:p>
            <a:r>
              <a:rPr lang="en-US" dirty="0"/>
              <a:t>Design &amp; Implementation</a:t>
            </a:r>
          </a:p>
          <a:p>
            <a:r>
              <a:rPr lang="en-US" dirty="0"/>
              <a:t>Results</a:t>
            </a:r>
          </a:p>
          <a:p>
            <a:r>
              <a:rPr lang="en-US" dirty="0"/>
              <a:t>Conclusion &amp; Future Work</a:t>
            </a:r>
          </a:p>
          <a:p>
            <a:endParaRPr lang="en-US" dirty="0"/>
          </a:p>
        </p:txBody>
      </p:sp>
    </p:spTree>
    <p:extLst>
      <p:ext uri="{BB962C8B-B14F-4D97-AF65-F5344CB8AC3E}">
        <p14:creationId xmlns:p14="http://schemas.microsoft.com/office/powerpoint/2010/main" val="36530757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492521"/>
          </a:xfrm>
        </p:spPr>
        <p:txBody>
          <a:bodyPr>
            <a:normAutofit fontScale="90000"/>
          </a:bodyPr>
          <a:lstStyle/>
          <a:p>
            <a:r>
              <a:rPr lang="en-US" altLang="zh-CN" dirty="0"/>
              <a:t>Client</a:t>
            </a:r>
            <a:r>
              <a:rPr lang="zh-CN" altLang="en-US" dirty="0"/>
              <a:t> </a:t>
            </a:r>
            <a:r>
              <a:rPr lang="en-US" altLang="zh-CN" dirty="0"/>
              <a:t>Side</a:t>
            </a:r>
            <a:endParaRPr lang="en-US" dirty="0"/>
          </a:p>
        </p:txBody>
      </p:sp>
      <p:sp>
        <p:nvSpPr>
          <p:cNvPr id="22" name="TextBox 21"/>
          <p:cNvSpPr txBox="1"/>
          <p:nvPr/>
        </p:nvSpPr>
        <p:spPr>
          <a:xfrm>
            <a:off x="555547" y="1834303"/>
            <a:ext cx="184731"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3"/>
          <a:stretch>
            <a:fillRect/>
          </a:stretch>
        </p:blipFill>
        <p:spPr>
          <a:xfrm>
            <a:off x="5724395" y="452239"/>
            <a:ext cx="2874856" cy="1160289"/>
          </a:xfrm>
          <a:prstGeom prst="rect">
            <a:avLst/>
          </a:prstGeom>
        </p:spPr>
      </p:pic>
      <p:sp>
        <p:nvSpPr>
          <p:cNvPr id="12" name="Content Placeholder 2">
            <a:extLst>
              <a:ext uri="{FF2B5EF4-FFF2-40B4-BE49-F238E27FC236}">
                <a16:creationId xmlns="" xmlns:a16="http://schemas.microsoft.com/office/drawing/2014/main" id="{D7AB87EF-2445-4C06-B544-0509F19F0736}"/>
              </a:ext>
            </a:extLst>
          </p:cNvPr>
          <p:cNvSpPr>
            <a:spLocks noGrp="1"/>
          </p:cNvSpPr>
          <p:nvPr>
            <p:ph idx="4294967295"/>
          </p:nvPr>
        </p:nvSpPr>
        <p:spPr>
          <a:xfrm>
            <a:off x="457199" y="847493"/>
            <a:ext cx="5267196" cy="2684847"/>
          </a:xfrm>
        </p:spPr>
        <p:txBody>
          <a:bodyPr>
            <a:normAutofit lnSpcReduction="10000"/>
          </a:bodyPr>
          <a:lstStyle/>
          <a:p>
            <a:pPr>
              <a:spcBef>
                <a:spcPts val="0"/>
              </a:spcBef>
              <a:spcAft>
                <a:spcPts val="0"/>
              </a:spcAft>
            </a:pPr>
            <a:r>
              <a:rPr lang="en-US" sz="2000" dirty="0"/>
              <a:t>File Management Module</a:t>
            </a:r>
            <a:r>
              <a:rPr lang="en-US" sz="2200" dirty="0"/>
              <a:t>:</a:t>
            </a:r>
          </a:p>
          <a:p>
            <a:pPr marL="685800" lvl="1" indent="-338138">
              <a:spcBef>
                <a:spcPts val="0"/>
              </a:spcBef>
              <a:spcAft>
                <a:spcPts val="0"/>
              </a:spcAft>
            </a:pPr>
            <a:r>
              <a:rPr lang="en-US" altLang="zh-CN" sz="1800" dirty="0"/>
              <a:t>Export</a:t>
            </a:r>
            <a:r>
              <a:rPr lang="zh-CN" altLang="en-US" sz="1800" dirty="0"/>
              <a:t> </a:t>
            </a:r>
            <a:r>
              <a:rPr lang="en-US" altLang="zh-CN" sz="1800" dirty="0"/>
              <a:t>to</a:t>
            </a:r>
            <a:r>
              <a:rPr lang="zh-CN" altLang="en-US" sz="1800" dirty="0"/>
              <a:t> </a:t>
            </a:r>
            <a:r>
              <a:rPr lang="en-US" altLang="zh-CN" sz="1800" dirty="0"/>
              <a:t>CSV</a:t>
            </a:r>
            <a:r>
              <a:rPr lang="zh-CN" altLang="en-US" sz="1800" dirty="0"/>
              <a:t> </a:t>
            </a:r>
            <a:r>
              <a:rPr lang="en-US" altLang="zh-CN" sz="1800" dirty="0"/>
              <a:t>with</a:t>
            </a:r>
            <a:r>
              <a:rPr lang="zh-CN" altLang="en-US" sz="1800" dirty="0"/>
              <a:t> </a:t>
            </a:r>
            <a:r>
              <a:rPr lang="en-US" altLang="zh-CN" sz="1800" dirty="0"/>
              <a:t>two</a:t>
            </a:r>
            <a:r>
              <a:rPr lang="zh-CN" altLang="en-US" sz="1800" dirty="0"/>
              <a:t> </a:t>
            </a:r>
            <a:r>
              <a:rPr lang="en-US" altLang="zh-CN" sz="1800" dirty="0"/>
              <a:t>options</a:t>
            </a:r>
            <a:r>
              <a:rPr lang="zh-CN" altLang="en-US" sz="1800" dirty="0"/>
              <a:t> </a:t>
            </a:r>
            <a:r>
              <a:rPr lang="en-US" altLang="zh-CN" sz="1800" dirty="0"/>
              <a:t>(text</a:t>
            </a:r>
            <a:r>
              <a:rPr lang="zh-CN" altLang="en-US" sz="1800" dirty="0"/>
              <a:t> </a:t>
            </a:r>
            <a:r>
              <a:rPr lang="en-US" altLang="zh-CN" sz="1800" dirty="0"/>
              <a:t>/</a:t>
            </a:r>
            <a:r>
              <a:rPr lang="zh-CN" altLang="en-US" sz="1800" dirty="0"/>
              <a:t> </a:t>
            </a:r>
            <a:r>
              <a:rPr lang="en-US" altLang="zh-CN" sz="1800" dirty="0"/>
              <a:t>numeric)</a:t>
            </a:r>
          </a:p>
          <a:p>
            <a:pPr marL="685800" lvl="1" indent="-338138">
              <a:spcBef>
                <a:spcPts val="0"/>
              </a:spcBef>
              <a:spcAft>
                <a:spcPts val="0"/>
              </a:spcAft>
            </a:pPr>
            <a:r>
              <a:rPr lang="en-US" altLang="zh-CN" sz="1800" dirty="0"/>
              <a:t>Import</a:t>
            </a:r>
            <a:r>
              <a:rPr lang="zh-CN" altLang="en-US" sz="1800" dirty="0"/>
              <a:t> </a:t>
            </a:r>
            <a:r>
              <a:rPr lang="en-US" altLang="zh-CN" sz="1800" dirty="0"/>
              <a:t>data</a:t>
            </a:r>
            <a:r>
              <a:rPr lang="zh-CN" altLang="en-US" sz="1800" dirty="0"/>
              <a:t> </a:t>
            </a:r>
            <a:r>
              <a:rPr lang="en-US" altLang="zh-CN" sz="1800" dirty="0"/>
              <a:t>from</a:t>
            </a:r>
            <a:r>
              <a:rPr lang="zh-CN" altLang="en-US" sz="1800" dirty="0"/>
              <a:t> </a:t>
            </a:r>
            <a:r>
              <a:rPr lang="en-US" altLang="zh-CN" sz="1800" dirty="0"/>
              <a:t>local</a:t>
            </a:r>
            <a:r>
              <a:rPr lang="zh-CN" altLang="en-US" sz="1800" dirty="0"/>
              <a:t> </a:t>
            </a:r>
            <a:r>
              <a:rPr lang="en-US" altLang="zh-CN" sz="1800" dirty="0"/>
              <a:t>system</a:t>
            </a:r>
            <a:r>
              <a:rPr lang="zh-CN" altLang="en-US" sz="1800" dirty="0"/>
              <a:t> </a:t>
            </a:r>
            <a:r>
              <a:rPr lang="en-US" altLang="zh-CN" sz="1800" dirty="0"/>
              <a:t>CSV</a:t>
            </a:r>
            <a:r>
              <a:rPr lang="zh-CN" altLang="en-US" sz="1800" dirty="0"/>
              <a:t> </a:t>
            </a:r>
            <a:r>
              <a:rPr lang="en-US" altLang="zh-CN" sz="1800" dirty="0"/>
              <a:t>file</a:t>
            </a:r>
          </a:p>
          <a:p>
            <a:pPr marL="685800" lvl="1" indent="-338138">
              <a:spcBef>
                <a:spcPts val="0"/>
              </a:spcBef>
              <a:spcAft>
                <a:spcPts val="0"/>
              </a:spcAft>
            </a:pPr>
            <a:endParaRPr lang="en-US" altLang="zh-CN" sz="1800" dirty="0"/>
          </a:p>
          <a:p>
            <a:pPr>
              <a:spcBef>
                <a:spcPts val="0"/>
              </a:spcBef>
              <a:spcAft>
                <a:spcPts val="0"/>
              </a:spcAft>
            </a:pPr>
            <a:r>
              <a:rPr lang="en-US" sz="2000" dirty="0"/>
              <a:t>Data Demonstration Module</a:t>
            </a:r>
            <a:r>
              <a:rPr lang="en-US" sz="2200" dirty="0"/>
              <a:t>:</a:t>
            </a:r>
          </a:p>
          <a:p>
            <a:pPr marL="685800" lvl="1" indent="-338138">
              <a:spcBef>
                <a:spcPts val="0"/>
              </a:spcBef>
              <a:spcAft>
                <a:spcPts val="0"/>
              </a:spcAft>
            </a:pPr>
            <a:r>
              <a:rPr lang="en-US" altLang="zh-CN" sz="1800" dirty="0"/>
              <a:t>U</a:t>
            </a:r>
            <a:r>
              <a:rPr lang="en-US" sz="1800" dirty="0"/>
              <a:t>sing factory design pattern to return a JSON response corresponding to each question type in re</a:t>
            </a:r>
            <a:r>
              <a:rPr lang="en-US" altLang="zh-CN" sz="1800" dirty="0"/>
              <a:t>sp</a:t>
            </a:r>
            <a:r>
              <a:rPr lang="en-US" sz="1800" dirty="0"/>
              <a:t>onse</a:t>
            </a:r>
            <a:r>
              <a:rPr lang="en-US" altLang="zh-CN" sz="1800" dirty="0"/>
              <a:t>s</a:t>
            </a:r>
            <a:endParaRPr lang="en-US" sz="1800" dirty="0"/>
          </a:p>
          <a:p>
            <a:pPr marL="685800" lvl="1" indent="-338138">
              <a:spcBef>
                <a:spcPts val="0"/>
              </a:spcBef>
              <a:spcAft>
                <a:spcPts val="0"/>
              </a:spcAft>
            </a:pPr>
            <a:r>
              <a:rPr lang="en-US" altLang="zh-CN" sz="1800" dirty="0"/>
              <a:t>Data</a:t>
            </a:r>
            <a:r>
              <a:rPr lang="zh-CN" altLang="en-US" sz="1800" dirty="0"/>
              <a:t> </a:t>
            </a:r>
            <a:r>
              <a:rPr lang="en-US" altLang="zh-CN" sz="1800" dirty="0"/>
              <a:t>table</a:t>
            </a:r>
            <a:r>
              <a:rPr lang="zh-CN" altLang="en-US" sz="1800" dirty="0"/>
              <a:t> </a:t>
            </a:r>
            <a:r>
              <a:rPr lang="en-US" altLang="zh-CN" sz="1800" dirty="0"/>
              <a:t>to</a:t>
            </a:r>
            <a:r>
              <a:rPr lang="zh-CN" altLang="en-US" sz="1800" dirty="0"/>
              <a:t> </a:t>
            </a:r>
            <a:r>
              <a:rPr lang="en-US" altLang="zh-CN" sz="1800" dirty="0"/>
              <a:t>show</a:t>
            </a:r>
            <a:r>
              <a:rPr lang="zh-CN" altLang="en-US" sz="1800" dirty="0"/>
              <a:t> </a:t>
            </a:r>
            <a:r>
              <a:rPr lang="en-US" altLang="zh-CN" sz="1800" dirty="0"/>
              <a:t>all</a:t>
            </a:r>
            <a:r>
              <a:rPr lang="zh-CN" altLang="en-US" sz="1800" dirty="0"/>
              <a:t> </a:t>
            </a:r>
            <a:r>
              <a:rPr lang="en-US" altLang="zh-CN" sz="1800" dirty="0"/>
              <a:t>responses</a:t>
            </a:r>
          </a:p>
        </p:txBody>
      </p:sp>
      <p:pic>
        <p:nvPicPr>
          <p:cNvPr id="5" name="Picture 4"/>
          <p:cNvPicPr>
            <a:picLocks noChangeAspect="1"/>
          </p:cNvPicPr>
          <p:nvPr/>
        </p:nvPicPr>
        <p:blipFill>
          <a:blip r:embed="rId4"/>
          <a:stretch>
            <a:fillRect/>
          </a:stretch>
        </p:blipFill>
        <p:spPr>
          <a:xfrm>
            <a:off x="5724396" y="1858788"/>
            <a:ext cx="2874856" cy="1011874"/>
          </a:xfrm>
          <a:prstGeom prst="rect">
            <a:avLst/>
          </a:prstGeom>
        </p:spPr>
      </p:pic>
      <p:pic>
        <p:nvPicPr>
          <p:cNvPr id="14" name="图片 44"/>
          <p:cNvPicPr/>
          <p:nvPr/>
        </p:nvPicPr>
        <p:blipFill>
          <a:blip r:embed="rId5">
            <a:extLst>
              <a:ext uri="{28A0092B-C50C-407E-A947-70E740481C1C}">
                <a14:useLocalDpi xmlns:a14="http://schemas.microsoft.com/office/drawing/2010/main" val="0"/>
              </a:ext>
            </a:extLst>
          </a:blip>
          <a:srcRect/>
          <a:stretch>
            <a:fillRect/>
          </a:stretch>
        </p:blipFill>
        <p:spPr bwMode="auto">
          <a:xfrm>
            <a:off x="5929152" y="3116922"/>
            <a:ext cx="2312974" cy="1462207"/>
          </a:xfrm>
          <a:prstGeom prst="rect">
            <a:avLst/>
          </a:prstGeom>
          <a:noFill/>
          <a:ln>
            <a:noFill/>
          </a:ln>
        </p:spPr>
      </p:pic>
      <p:pic>
        <p:nvPicPr>
          <p:cNvPr id="6" name="Picture 5"/>
          <p:cNvPicPr>
            <a:picLocks noChangeAspect="1"/>
          </p:cNvPicPr>
          <p:nvPr/>
        </p:nvPicPr>
        <p:blipFill>
          <a:blip r:embed="rId6"/>
          <a:stretch>
            <a:fillRect/>
          </a:stretch>
        </p:blipFill>
        <p:spPr>
          <a:xfrm>
            <a:off x="1077238" y="3443622"/>
            <a:ext cx="3772505" cy="1199707"/>
          </a:xfrm>
          <a:prstGeom prst="rect">
            <a:avLst/>
          </a:prstGeom>
        </p:spPr>
      </p:pic>
    </p:spTree>
    <p:extLst>
      <p:ext uri="{BB962C8B-B14F-4D97-AF65-F5344CB8AC3E}">
        <p14:creationId xmlns:p14="http://schemas.microsoft.com/office/powerpoint/2010/main" val="18271309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a:t>
            </a:r>
            <a:r>
              <a:rPr lang="en-US" dirty="0">
                <a:effectLst>
                  <a:outerShdw blurRad="50800" sx="1000" sy="1000" algn="ctr" rotWithShape="0">
                    <a:schemeClr val="bg1">
                      <a:lumMod val="85000"/>
                    </a:schemeClr>
                  </a:outerShdw>
                </a:effectLst>
              </a:rPr>
              <a:t>&amp;</a:t>
            </a:r>
            <a:r>
              <a:rPr lang="en-US" dirty="0"/>
              <a:t> Implementation</a:t>
            </a:r>
          </a:p>
        </p:txBody>
      </p:sp>
      <p:pic>
        <p:nvPicPr>
          <p:cNvPr id="6" name="image22.png"/>
          <p:cNvPicPr/>
          <p:nvPr/>
        </p:nvPicPr>
        <p:blipFill>
          <a:blip r:embed="rId3">
            <a:extLst>
              <a:ext uri="{28A0092B-C50C-407E-A947-70E740481C1C}">
                <a14:useLocalDpi xmlns:a14="http://schemas.microsoft.com/office/drawing/2010/main" val="0"/>
              </a:ext>
            </a:extLst>
          </a:blip>
          <a:srcRect/>
          <a:stretch>
            <a:fillRect/>
          </a:stretch>
        </p:blipFill>
        <p:spPr>
          <a:xfrm>
            <a:off x="1539767" y="1063229"/>
            <a:ext cx="6064466" cy="3489316"/>
          </a:xfrm>
          <a:prstGeom prst="rect">
            <a:avLst/>
          </a:prstGeom>
          <a:ln/>
        </p:spPr>
      </p:pic>
      <p:grpSp>
        <p:nvGrpSpPr>
          <p:cNvPr id="4" name="Group 3"/>
          <p:cNvGrpSpPr/>
          <p:nvPr/>
        </p:nvGrpSpPr>
        <p:grpSpPr>
          <a:xfrm>
            <a:off x="2743200" y="2874147"/>
            <a:ext cx="2481879" cy="1087763"/>
            <a:chOff x="4496844" y="2818356"/>
            <a:chExt cx="1916482" cy="1192060"/>
          </a:xfrm>
        </p:grpSpPr>
        <p:cxnSp>
          <p:nvCxnSpPr>
            <p:cNvPr id="5" name="Straight Connector 4"/>
            <p:cNvCxnSpPr/>
            <p:nvPr/>
          </p:nvCxnSpPr>
          <p:spPr>
            <a:xfrm>
              <a:off x="4496844" y="2818356"/>
              <a:ext cx="1916482" cy="0"/>
            </a:xfrm>
            <a:prstGeom prst="line">
              <a:avLst/>
            </a:prstGeom>
            <a:ln w="19050">
              <a:solidFill>
                <a:srgbClr val="FF0000"/>
              </a:solidFill>
            </a:ln>
            <a:effectLst>
              <a:outerShdw blurRad="40000" dist="20000" dir="5400000" rotWithShape="0">
                <a:srgbClr val="FF0000">
                  <a:alpha val="0"/>
                </a:srgbClr>
              </a:outerShdw>
            </a:effectLst>
            <a:scene3d>
              <a:camera prst="orthographicFront"/>
              <a:lightRig rig="threePt" dir="t"/>
            </a:scene3d>
            <a:sp3d extrusionH="76200" contourW="12700">
              <a:extrusionClr>
                <a:srgbClr val="FF0000"/>
              </a:extrusionClr>
              <a:contourClr>
                <a:srgbClr val="FF0000"/>
              </a:contourClr>
            </a:sp3d>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4496844" y="4010416"/>
              <a:ext cx="1916482" cy="0"/>
            </a:xfrm>
            <a:prstGeom prst="line">
              <a:avLst/>
            </a:prstGeom>
            <a:ln w="19050">
              <a:solidFill>
                <a:srgbClr val="FF0000"/>
              </a:solidFill>
            </a:ln>
            <a:effectLst>
              <a:outerShdw blurRad="40000" dist="20000" dir="5400000" rotWithShape="0">
                <a:srgbClr val="FF0000">
                  <a:alpha val="0"/>
                </a:srgbClr>
              </a:outerShdw>
            </a:effectLst>
            <a:scene3d>
              <a:camera prst="orthographicFront"/>
              <a:lightRig rig="threePt" dir="t"/>
            </a:scene3d>
            <a:sp3d extrusionH="76200" contourW="12700">
              <a:extrusionClr>
                <a:srgbClr val="FF0000"/>
              </a:extrusionClr>
              <a:contourClr>
                <a:srgbClr val="FF0000"/>
              </a:contourClr>
            </a:sp3d>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496844" y="2818356"/>
              <a:ext cx="0" cy="1192060"/>
            </a:xfrm>
            <a:prstGeom prst="line">
              <a:avLst/>
            </a:prstGeom>
            <a:ln w="19050">
              <a:solidFill>
                <a:srgbClr val="FF0000"/>
              </a:solidFill>
            </a:ln>
            <a:effectLst>
              <a:outerShdw blurRad="40000" dist="20000" dir="5400000" rotWithShape="0">
                <a:srgbClr val="FF0000">
                  <a:alpha val="0"/>
                </a:srgbClr>
              </a:outerShdw>
            </a:effectLst>
            <a:scene3d>
              <a:camera prst="orthographicFront"/>
              <a:lightRig rig="threePt" dir="t"/>
            </a:scene3d>
            <a:sp3d extrusionH="76200" contourW="12700">
              <a:extrusionClr>
                <a:srgbClr val="FF0000"/>
              </a:extrusionClr>
              <a:contourClr>
                <a:srgbClr val="FF0000"/>
              </a:contourClr>
            </a:sp3d>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413326" y="2818356"/>
              <a:ext cx="0" cy="1192060"/>
            </a:xfrm>
            <a:prstGeom prst="line">
              <a:avLst/>
            </a:prstGeom>
            <a:ln w="19050">
              <a:solidFill>
                <a:srgbClr val="FF0000"/>
              </a:solidFill>
            </a:ln>
            <a:effectLst>
              <a:outerShdw blurRad="40000" dist="20000" dir="5400000" rotWithShape="0">
                <a:srgbClr val="FF0000">
                  <a:alpha val="0"/>
                </a:srgbClr>
              </a:outerShdw>
            </a:effectLst>
            <a:scene3d>
              <a:camera prst="orthographicFront"/>
              <a:lightRig rig="threePt" dir="t"/>
            </a:scene3d>
            <a:sp3d extrusionH="76200" contourW="12700">
              <a:extrusionClr>
                <a:srgbClr val="FF0000"/>
              </a:extrusionClr>
              <a:contourClr>
                <a:srgbClr val="FF0000"/>
              </a:contourClr>
            </a:sp3d>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820900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492521"/>
          </a:xfrm>
        </p:spPr>
        <p:txBody>
          <a:bodyPr>
            <a:normAutofit fontScale="90000"/>
          </a:bodyPr>
          <a:lstStyle/>
          <a:p>
            <a:r>
              <a:rPr lang="en-US" altLang="zh-CN" dirty="0"/>
              <a:t>Client</a:t>
            </a:r>
            <a:r>
              <a:rPr lang="zh-CN" altLang="en-US" dirty="0"/>
              <a:t> </a:t>
            </a:r>
            <a:r>
              <a:rPr lang="en-US" altLang="zh-CN" dirty="0"/>
              <a:t>Side</a:t>
            </a:r>
            <a:endParaRPr lang="en-US" dirty="0"/>
          </a:p>
        </p:txBody>
      </p:sp>
      <p:sp>
        <p:nvSpPr>
          <p:cNvPr id="22" name="TextBox 21"/>
          <p:cNvSpPr txBox="1"/>
          <p:nvPr/>
        </p:nvSpPr>
        <p:spPr>
          <a:xfrm>
            <a:off x="555547" y="1834303"/>
            <a:ext cx="184731" cy="369332"/>
          </a:xfrm>
          <a:prstGeom prst="rect">
            <a:avLst/>
          </a:prstGeom>
          <a:noFill/>
        </p:spPr>
        <p:txBody>
          <a:bodyPr wrap="none" rtlCol="0">
            <a:spAutoFit/>
          </a:bodyPr>
          <a:lstStyle/>
          <a:p>
            <a:endParaRPr lang="en-US" dirty="0"/>
          </a:p>
        </p:txBody>
      </p:sp>
      <p:sp>
        <p:nvSpPr>
          <p:cNvPr id="12" name="Content Placeholder 2">
            <a:extLst>
              <a:ext uri="{FF2B5EF4-FFF2-40B4-BE49-F238E27FC236}">
                <a16:creationId xmlns="" xmlns:a16="http://schemas.microsoft.com/office/drawing/2014/main" id="{D7AB87EF-2445-4C06-B544-0509F19F0736}"/>
              </a:ext>
            </a:extLst>
          </p:cNvPr>
          <p:cNvSpPr>
            <a:spLocks noGrp="1"/>
          </p:cNvSpPr>
          <p:nvPr>
            <p:ph idx="4294967295"/>
          </p:nvPr>
        </p:nvSpPr>
        <p:spPr>
          <a:xfrm>
            <a:off x="457199" y="847493"/>
            <a:ext cx="5267196" cy="2684847"/>
          </a:xfrm>
        </p:spPr>
        <p:txBody>
          <a:bodyPr>
            <a:normAutofit/>
          </a:bodyPr>
          <a:lstStyle/>
          <a:p>
            <a:pPr>
              <a:spcBef>
                <a:spcPts val="0"/>
              </a:spcBef>
              <a:spcAft>
                <a:spcPts val="0"/>
              </a:spcAft>
            </a:pPr>
            <a:r>
              <a:rPr lang="en-US" sz="2000" dirty="0"/>
              <a:t>Rule Management Module</a:t>
            </a:r>
            <a:r>
              <a:rPr lang="en-US" sz="2200" dirty="0"/>
              <a:t>:</a:t>
            </a:r>
          </a:p>
          <a:p>
            <a:pPr marL="685800" lvl="1" indent="-338138">
              <a:spcBef>
                <a:spcPts val="0"/>
              </a:spcBef>
              <a:spcAft>
                <a:spcPts val="0"/>
              </a:spcAft>
            </a:pPr>
            <a:r>
              <a:rPr lang="en-US" altLang="zh-CN" sz="1800" dirty="0"/>
              <a:t>Set</a:t>
            </a:r>
            <a:r>
              <a:rPr lang="zh-CN" altLang="en-US" sz="1800" dirty="0"/>
              <a:t> </a:t>
            </a:r>
            <a:r>
              <a:rPr lang="en-US" altLang="zh-CN" sz="1800" dirty="0"/>
              <a:t>up</a:t>
            </a:r>
            <a:r>
              <a:rPr lang="zh-CN" altLang="en-US" sz="1800" dirty="0"/>
              <a:t> </a:t>
            </a:r>
            <a:r>
              <a:rPr lang="en-US" altLang="zh-CN" sz="1800" dirty="0"/>
              <a:t>rules</a:t>
            </a:r>
            <a:r>
              <a:rPr lang="zh-CN" altLang="en-US" sz="1800" dirty="0"/>
              <a:t> </a:t>
            </a:r>
            <a:r>
              <a:rPr lang="en-US" altLang="zh-CN" sz="1800" dirty="0"/>
              <a:t>based</a:t>
            </a:r>
            <a:r>
              <a:rPr lang="zh-CN" altLang="en-US" sz="1800" dirty="0"/>
              <a:t> </a:t>
            </a:r>
            <a:r>
              <a:rPr lang="en-US" altLang="zh-CN" sz="1800" dirty="0"/>
              <a:t>on</a:t>
            </a:r>
            <a:r>
              <a:rPr lang="zh-CN" altLang="en-US" sz="1800" dirty="0"/>
              <a:t> </a:t>
            </a:r>
            <a:r>
              <a:rPr lang="en-US" altLang="zh-CN" sz="1800" dirty="0"/>
              <a:t>different</a:t>
            </a:r>
            <a:r>
              <a:rPr lang="zh-CN" altLang="en-US" sz="1800" dirty="0"/>
              <a:t> </a:t>
            </a:r>
            <a:r>
              <a:rPr lang="en-US" altLang="zh-CN" sz="1800" dirty="0"/>
              <a:t>question</a:t>
            </a:r>
            <a:r>
              <a:rPr lang="zh-CN" altLang="en-US" sz="1800" dirty="0"/>
              <a:t> </a:t>
            </a:r>
            <a:r>
              <a:rPr lang="en-US" altLang="zh-CN" sz="1800" dirty="0"/>
              <a:t>types</a:t>
            </a:r>
          </a:p>
          <a:p>
            <a:pPr marL="685800" lvl="1" indent="-338138">
              <a:spcBef>
                <a:spcPts val="0"/>
              </a:spcBef>
              <a:spcAft>
                <a:spcPts val="0"/>
              </a:spcAft>
            </a:pPr>
            <a:r>
              <a:rPr lang="en-US" altLang="zh-CN" sz="1800" dirty="0"/>
              <a:t>Save</a:t>
            </a:r>
            <a:r>
              <a:rPr lang="zh-CN" altLang="en-US" sz="1800" dirty="0"/>
              <a:t> </a:t>
            </a:r>
            <a:r>
              <a:rPr lang="en-US" altLang="zh-CN" sz="1800" dirty="0"/>
              <a:t>corresponding</a:t>
            </a:r>
            <a:r>
              <a:rPr lang="zh-CN" altLang="en-US" sz="1800" dirty="0"/>
              <a:t> </a:t>
            </a:r>
            <a:r>
              <a:rPr lang="en-US" altLang="zh-CN" sz="1800" dirty="0"/>
              <a:t>rules</a:t>
            </a:r>
            <a:r>
              <a:rPr lang="zh-CN" altLang="en-US" sz="1800" dirty="0"/>
              <a:t> </a:t>
            </a:r>
            <a:r>
              <a:rPr lang="en-US" altLang="zh-CN" sz="1800" dirty="0"/>
              <a:t>into</a:t>
            </a:r>
            <a:r>
              <a:rPr lang="zh-CN" altLang="en-US" sz="1800" dirty="0"/>
              <a:t> </a:t>
            </a:r>
            <a:r>
              <a:rPr lang="en-US" altLang="zh-CN" sz="1800" dirty="0"/>
              <a:t>the</a:t>
            </a:r>
            <a:r>
              <a:rPr lang="zh-CN" altLang="en-US" sz="1800" dirty="0"/>
              <a:t> </a:t>
            </a:r>
            <a:r>
              <a:rPr lang="en-US" altLang="zh-CN" sz="1800" dirty="0" smtClean="0"/>
              <a:t>database</a:t>
            </a:r>
            <a:endParaRPr lang="en-US" altLang="zh-CN" sz="1800" dirty="0"/>
          </a:p>
          <a:p>
            <a:pPr>
              <a:spcBef>
                <a:spcPts val="0"/>
              </a:spcBef>
              <a:spcAft>
                <a:spcPts val="0"/>
              </a:spcAft>
            </a:pPr>
            <a:r>
              <a:rPr lang="en-US" sz="2000" dirty="0"/>
              <a:t>User Management Module</a:t>
            </a:r>
            <a:r>
              <a:rPr lang="en-US" sz="2200" dirty="0"/>
              <a:t>:</a:t>
            </a:r>
          </a:p>
          <a:p>
            <a:pPr marL="685800" lvl="1" indent="-338138">
              <a:spcBef>
                <a:spcPts val="0"/>
              </a:spcBef>
              <a:spcAft>
                <a:spcPts val="0"/>
              </a:spcAft>
            </a:pPr>
            <a:r>
              <a:rPr lang="en-US" sz="1800" dirty="0"/>
              <a:t>Registration and login management </a:t>
            </a:r>
          </a:p>
          <a:p>
            <a:pPr marL="685800" lvl="1" indent="-338138">
              <a:spcBef>
                <a:spcPts val="0"/>
              </a:spcBef>
              <a:spcAft>
                <a:spcPts val="0"/>
              </a:spcAft>
            </a:pPr>
            <a:r>
              <a:rPr lang="en-US" altLang="zh-CN" sz="1800" dirty="0"/>
              <a:t>Show</a:t>
            </a:r>
            <a:r>
              <a:rPr lang="zh-CN" altLang="en-US" sz="1800" dirty="0"/>
              <a:t> </a:t>
            </a:r>
            <a:r>
              <a:rPr lang="en-US" altLang="zh-CN" sz="1800" dirty="0"/>
              <a:t>studies</a:t>
            </a:r>
            <a:r>
              <a:rPr lang="zh-CN" altLang="en-US" sz="1800" dirty="0"/>
              <a:t> </a:t>
            </a:r>
            <a:r>
              <a:rPr lang="en-US" altLang="zh-CN" sz="1800" dirty="0"/>
              <a:t>based</a:t>
            </a:r>
            <a:r>
              <a:rPr lang="zh-CN" altLang="en-US" sz="1800" dirty="0"/>
              <a:t> </a:t>
            </a:r>
            <a:r>
              <a:rPr lang="en-US" altLang="zh-CN" sz="1800" dirty="0"/>
              <a:t>on</a:t>
            </a:r>
            <a:r>
              <a:rPr lang="zh-CN" altLang="en-US" sz="1800" dirty="0"/>
              <a:t> </a:t>
            </a:r>
            <a:r>
              <a:rPr lang="en-US" altLang="zh-CN" sz="1800" dirty="0"/>
              <a:t>user</a:t>
            </a:r>
            <a:r>
              <a:rPr lang="zh-CN" altLang="en-US" sz="1800" dirty="0"/>
              <a:t> </a:t>
            </a:r>
            <a:r>
              <a:rPr lang="en-US" altLang="zh-CN" sz="1800" dirty="0" smtClean="0"/>
              <a:t>information</a:t>
            </a:r>
          </a:p>
          <a:p>
            <a:pPr marL="685800" lvl="1" indent="-338138">
              <a:spcBef>
                <a:spcPts val="0"/>
              </a:spcBef>
              <a:spcAft>
                <a:spcPts val="0"/>
              </a:spcAft>
            </a:pPr>
            <a:r>
              <a:rPr lang="en-US" altLang="zh-CN" sz="1800" dirty="0" smtClean="0">
                <a:solidFill>
                  <a:srgbClr val="00B0F0"/>
                </a:solidFill>
              </a:rPr>
              <a:t>Oath</a:t>
            </a:r>
            <a:r>
              <a:rPr lang="zh-CN" altLang="en-US" sz="1800" dirty="0" smtClean="0">
                <a:solidFill>
                  <a:srgbClr val="00B0F0"/>
                </a:solidFill>
              </a:rPr>
              <a:t> </a:t>
            </a:r>
            <a:r>
              <a:rPr lang="en-US" altLang="zh-CN" sz="1800" dirty="0" smtClean="0">
                <a:solidFill>
                  <a:srgbClr val="00B0F0"/>
                </a:solidFill>
              </a:rPr>
              <a:t>protocol</a:t>
            </a:r>
            <a:endParaRPr lang="en-US" altLang="zh-CN" sz="1800" dirty="0">
              <a:solidFill>
                <a:srgbClr val="00B0F0"/>
              </a:solidFill>
            </a:endParaRPr>
          </a:p>
        </p:txBody>
      </p:sp>
      <p:pic>
        <p:nvPicPr>
          <p:cNvPr id="9" name="image63.png"/>
          <p:cNvPicPr/>
          <p:nvPr/>
        </p:nvPicPr>
        <p:blipFill>
          <a:blip r:embed="rId3"/>
          <a:srcRect/>
          <a:stretch>
            <a:fillRect/>
          </a:stretch>
        </p:blipFill>
        <p:spPr>
          <a:xfrm>
            <a:off x="555547" y="3507288"/>
            <a:ext cx="5074903" cy="1177446"/>
          </a:xfrm>
          <a:prstGeom prst="rect">
            <a:avLst/>
          </a:prstGeom>
          <a:ln/>
        </p:spPr>
      </p:pic>
      <p:pic>
        <p:nvPicPr>
          <p:cNvPr id="11" name="image60.png"/>
          <p:cNvPicPr/>
          <p:nvPr/>
        </p:nvPicPr>
        <p:blipFill>
          <a:blip r:embed="rId4"/>
          <a:srcRect/>
          <a:stretch>
            <a:fillRect/>
          </a:stretch>
        </p:blipFill>
        <p:spPr>
          <a:xfrm>
            <a:off x="5699343" y="430828"/>
            <a:ext cx="3043825" cy="2038466"/>
          </a:xfrm>
          <a:prstGeom prst="rect">
            <a:avLst/>
          </a:prstGeom>
          <a:ln>
            <a:solidFill>
              <a:schemeClr val="accent1"/>
            </a:solidFill>
          </a:ln>
          <a:effectLst>
            <a:softEdge rad="0"/>
          </a:effec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4395" y="2667626"/>
            <a:ext cx="1442158" cy="1779161"/>
          </a:xfrm>
          <a:prstGeom prst="rect">
            <a:avLst/>
          </a:prstGeom>
          <a:ln>
            <a:solidFill>
              <a:schemeClr val="tx1"/>
            </a:solidFill>
          </a:ln>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6250" y="2667626"/>
            <a:ext cx="1442942" cy="1779161"/>
          </a:xfrm>
          <a:prstGeom prst="rect">
            <a:avLst/>
          </a:prstGeom>
          <a:ln>
            <a:solidFill>
              <a:schemeClr val="tx1"/>
            </a:solidFill>
          </a:ln>
        </p:spPr>
      </p:pic>
    </p:spTree>
    <p:extLst>
      <p:ext uri="{BB962C8B-B14F-4D97-AF65-F5344CB8AC3E}">
        <p14:creationId xmlns:p14="http://schemas.microsoft.com/office/powerpoint/2010/main" val="6172610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492521"/>
          </a:xfrm>
        </p:spPr>
        <p:txBody>
          <a:bodyPr>
            <a:normAutofit fontScale="90000"/>
          </a:bodyPr>
          <a:lstStyle/>
          <a:p>
            <a:r>
              <a:rPr lang="en-US" altLang="zh-CN" dirty="0"/>
              <a:t>Client</a:t>
            </a:r>
            <a:r>
              <a:rPr lang="zh-CN" altLang="en-US" dirty="0"/>
              <a:t> </a:t>
            </a:r>
            <a:r>
              <a:rPr lang="en-US" altLang="zh-CN" dirty="0"/>
              <a:t>Side</a:t>
            </a:r>
            <a:endParaRPr lang="en-US" dirty="0"/>
          </a:p>
        </p:txBody>
      </p:sp>
      <p:sp>
        <p:nvSpPr>
          <p:cNvPr id="22" name="TextBox 21"/>
          <p:cNvSpPr txBox="1"/>
          <p:nvPr/>
        </p:nvSpPr>
        <p:spPr>
          <a:xfrm>
            <a:off x="555547" y="1834303"/>
            <a:ext cx="184731" cy="369332"/>
          </a:xfrm>
          <a:prstGeom prst="rect">
            <a:avLst/>
          </a:prstGeom>
          <a:noFill/>
        </p:spPr>
        <p:txBody>
          <a:bodyPr wrap="none" rtlCol="0">
            <a:spAutoFit/>
          </a:bodyPr>
          <a:lstStyle/>
          <a:p>
            <a:endParaRPr lang="en-US" dirty="0"/>
          </a:p>
        </p:txBody>
      </p:sp>
      <p:sp>
        <p:nvSpPr>
          <p:cNvPr id="12" name="Content Placeholder 2">
            <a:extLst>
              <a:ext uri="{FF2B5EF4-FFF2-40B4-BE49-F238E27FC236}">
                <a16:creationId xmlns="" xmlns:a16="http://schemas.microsoft.com/office/drawing/2014/main" id="{D7AB87EF-2445-4C06-B544-0509F19F0736}"/>
              </a:ext>
            </a:extLst>
          </p:cNvPr>
          <p:cNvSpPr>
            <a:spLocks noGrp="1"/>
          </p:cNvSpPr>
          <p:nvPr>
            <p:ph idx="4294967295"/>
          </p:nvPr>
        </p:nvSpPr>
        <p:spPr>
          <a:xfrm>
            <a:off x="457199" y="847493"/>
            <a:ext cx="5267196" cy="2684847"/>
          </a:xfrm>
        </p:spPr>
        <p:txBody>
          <a:bodyPr>
            <a:normAutofit/>
          </a:bodyPr>
          <a:lstStyle/>
          <a:p>
            <a:pPr>
              <a:spcBef>
                <a:spcPts val="0"/>
              </a:spcBef>
              <a:spcAft>
                <a:spcPts val="0"/>
              </a:spcAft>
            </a:pPr>
            <a:r>
              <a:rPr lang="en-US" altLang="zh-CN" sz="2000" dirty="0"/>
              <a:t>Oath</a:t>
            </a:r>
            <a:r>
              <a:rPr lang="zh-CN" altLang="en-US" sz="2000" dirty="0"/>
              <a:t> </a:t>
            </a:r>
            <a:r>
              <a:rPr lang="en-US" altLang="zh-CN" sz="2000" dirty="0"/>
              <a:t>protocol</a:t>
            </a:r>
            <a:endParaRPr lang="en-US" altLang="zh-CN" sz="1800" dirty="0"/>
          </a:p>
        </p:txBody>
      </p:sp>
      <p:pic>
        <p:nvPicPr>
          <p:cNvPr id="10" name="image48.png"/>
          <p:cNvPicPr/>
          <p:nvPr/>
        </p:nvPicPr>
        <p:blipFill>
          <a:blip r:embed="rId3"/>
          <a:srcRect/>
          <a:stretch>
            <a:fillRect/>
          </a:stretch>
        </p:blipFill>
        <p:spPr>
          <a:xfrm>
            <a:off x="2016618" y="1195475"/>
            <a:ext cx="5110691" cy="3416246"/>
          </a:xfrm>
          <a:prstGeom prst="rect">
            <a:avLst/>
          </a:prstGeom>
          <a:ln/>
        </p:spPr>
      </p:pic>
    </p:spTree>
    <p:extLst>
      <p:ext uri="{BB962C8B-B14F-4D97-AF65-F5344CB8AC3E}">
        <p14:creationId xmlns:p14="http://schemas.microsoft.com/office/powerpoint/2010/main" val="20410361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a:t>
            </a:r>
            <a:r>
              <a:rPr lang="en-US" dirty="0">
                <a:effectLst>
                  <a:outerShdw blurRad="50800" sx="1000" sy="1000" algn="ctr" rotWithShape="0">
                    <a:schemeClr val="bg1">
                      <a:lumMod val="85000"/>
                    </a:schemeClr>
                  </a:outerShdw>
                </a:effectLst>
              </a:rPr>
              <a:t>&amp;</a:t>
            </a:r>
            <a:r>
              <a:rPr lang="en-US" dirty="0"/>
              <a:t> Implementation</a:t>
            </a:r>
          </a:p>
        </p:txBody>
      </p:sp>
      <p:pic>
        <p:nvPicPr>
          <p:cNvPr id="6" name="image22.png"/>
          <p:cNvPicPr/>
          <p:nvPr/>
        </p:nvPicPr>
        <p:blipFill>
          <a:blip r:embed="rId3">
            <a:extLst>
              <a:ext uri="{28A0092B-C50C-407E-A947-70E740481C1C}">
                <a14:useLocalDpi xmlns:a14="http://schemas.microsoft.com/office/drawing/2010/main" val="0"/>
              </a:ext>
            </a:extLst>
          </a:blip>
          <a:srcRect/>
          <a:stretch>
            <a:fillRect/>
          </a:stretch>
        </p:blipFill>
        <p:spPr>
          <a:xfrm>
            <a:off x="1539767" y="1063229"/>
            <a:ext cx="6064466" cy="3489316"/>
          </a:xfrm>
          <a:prstGeom prst="rect">
            <a:avLst/>
          </a:prstGeom>
          <a:ln/>
        </p:spPr>
      </p:pic>
      <p:grpSp>
        <p:nvGrpSpPr>
          <p:cNvPr id="4" name="Group 3"/>
          <p:cNvGrpSpPr/>
          <p:nvPr/>
        </p:nvGrpSpPr>
        <p:grpSpPr>
          <a:xfrm>
            <a:off x="2743200" y="3909391"/>
            <a:ext cx="2481879" cy="568758"/>
            <a:chOff x="4496844" y="2818356"/>
            <a:chExt cx="1916482" cy="1192060"/>
          </a:xfrm>
        </p:grpSpPr>
        <p:cxnSp>
          <p:nvCxnSpPr>
            <p:cNvPr id="5" name="Straight Connector 4"/>
            <p:cNvCxnSpPr/>
            <p:nvPr/>
          </p:nvCxnSpPr>
          <p:spPr>
            <a:xfrm>
              <a:off x="4496844" y="2818356"/>
              <a:ext cx="1916482" cy="0"/>
            </a:xfrm>
            <a:prstGeom prst="line">
              <a:avLst/>
            </a:prstGeom>
            <a:ln w="19050">
              <a:solidFill>
                <a:srgbClr val="FF0000"/>
              </a:solidFill>
            </a:ln>
            <a:effectLst>
              <a:outerShdw blurRad="40000" dist="20000" dir="5400000" rotWithShape="0">
                <a:srgbClr val="FF0000">
                  <a:alpha val="0"/>
                </a:srgbClr>
              </a:outerShdw>
            </a:effectLst>
            <a:scene3d>
              <a:camera prst="orthographicFront"/>
              <a:lightRig rig="threePt" dir="t"/>
            </a:scene3d>
            <a:sp3d extrusionH="76200" contourW="12700">
              <a:extrusionClr>
                <a:srgbClr val="FF0000"/>
              </a:extrusionClr>
              <a:contourClr>
                <a:srgbClr val="FF0000"/>
              </a:contourClr>
            </a:sp3d>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4496844" y="4010416"/>
              <a:ext cx="1916482" cy="0"/>
            </a:xfrm>
            <a:prstGeom prst="line">
              <a:avLst/>
            </a:prstGeom>
            <a:ln w="19050">
              <a:solidFill>
                <a:srgbClr val="FF0000"/>
              </a:solidFill>
            </a:ln>
            <a:effectLst>
              <a:outerShdw blurRad="40000" dist="20000" dir="5400000" rotWithShape="0">
                <a:srgbClr val="FF0000">
                  <a:alpha val="0"/>
                </a:srgbClr>
              </a:outerShdw>
            </a:effectLst>
            <a:scene3d>
              <a:camera prst="orthographicFront"/>
              <a:lightRig rig="threePt" dir="t"/>
            </a:scene3d>
            <a:sp3d extrusionH="76200" contourW="12700">
              <a:extrusionClr>
                <a:srgbClr val="FF0000"/>
              </a:extrusionClr>
              <a:contourClr>
                <a:srgbClr val="FF0000"/>
              </a:contourClr>
            </a:sp3d>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496844" y="2818356"/>
              <a:ext cx="0" cy="1192060"/>
            </a:xfrm>
            <a:prstGeom prst="line">
              <a:avLst/>
            </a:prstGeom>
            <a:ln w="19050">
              <a:solidFill>
                <a:srgbClr val="FF0000"/>
              </a:solidFill>
            </a:ln>
            <a:effectLst>
              <a:outerShdw blurRad="40000" dist="20000" dir="5400000" rotWithShape="0">
                <a:srgbClr val="FF0000">
                  <a:alpha val="0"/>
                </a:srgbClr>
              </a:outerShdw>
            </a:effectLst>
            <a:scene3d>
              <a:camera prst="orthographicFront"/>
              <a:lightRig rig="threePt" dir="t"/>
            </a:scene3d>
            <a:sp3d extrusionH="76200" contourW="12700">
              <a:extrusionClr>
                <a:srgbClr val="FF0000"/>
              </a:extrusionClr>
              <a:contourClr>
                <a:srgbClr val="FF0000"/>
              </a:contourClr>
            </a:sp3d>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413326" y="2818356"/>
              <a:ext cx="0" cy="1192060"/>
            </a:xfrm>
            <a:prstGeom prst="line">
              <a:avLst/>
            </a:prstGeom>
            <a:ln w="19050">
              <a:solidFill>
                <a:srgbClr val="FF0000"/>
              </a:solidFill>
            </a:ln>
            <a:effectLst>
              <a:outerShdw blurRad="40000" dist="20000" dir="5400000" rotWithShape="0">
                <a:srgbClr val="FF0000">
                  <a:alpha val="0"/>
                </a:srgbClr>
              </a:outerShdw>
            </a:effectLst>
            <a:scene3d>
              <a:camera prst="orthographicFront"/>
              <a:lightRig rig="threePt" dir="t"/>
            </a:scene3d>
            <a:sp3d extrusionH="76200" contourW="12700">
              <a:extrusionClr>
                <a:srgbClr val="FF0000"/>
              </a:extrusionClr>
              <a:contourClr>
                <a:srgbClr val="FF0000"/>
              </a:contourClr>
            </a:sp3d>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5284775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492521"/>
          </a:xfrm>
        </p:spPr>
        <p:txBody>
          <a:bodyPr>
            <a:normAutofit fontScale="90000"/>
          </a:bodyPr>
          <a:lstStyle/>
          <a:p>
            <a:r>
              <a:rPr lang="en-US" altLang="zh-CN" dirty="0"/>
              <a:t>Client</a:t>
            </a:r>
            <a:r>
              <a:rPr lang="zh-CN" altLang="en-US" dirty="0"/>
              <a:t> </a:t>
            </a:r>
            <a:r>
              <a:rPr lang="en-US" altLang="zh-CN" dirty="0"/>
              <a:t>Side</a:t>
            </a:r>
            <a:endParaRPr lang="en-US" dirty="0"/>
          </a:p>
        </p:txBody>
      </p:sp>
      <p:sp>
        <p:nvSpPr>
          <p:cNvPr id="22" name="TextBox 21"/>
          <p:cNvSpPr txBox="1"/>
          <p:nvPr/>
        </p:nvSpPr>
        <p:spPr>
          <a:xfrm>
            <a:off x="555547" y="1834303"/>
            <a:ext cx="184731" cy="369332"/>
          </a:xfrm>
          <a:prstGeom prst="rect">
            <a:avLst/>
          </a:prstGeom>
          <a:noFill/>
        </p:spPr>
        <p:txBody>
          <a:bodyPr wrap="none" rtlCol="0">
            <a:spAutoFit/>
          </a:bodyPr>
          <a:lstStyle/>
          <a:p>
            <a:endParaRPr lang="en-US" dirty="0"/>
          </a:p>
        </p:txBody>
      </p:sp>
      <p:sp>
        <p:nvSpPr>
          <p:cNvPr id="12" name="Content Placeholder 2">
            <a:extLst>
              <a:ext uri="{FF2B5EF4-FFF2-40B4-BE49-F238E27FC236}">
                <a16:creationId xmlns="" xmlns:a16="http://schemas.microsoft.com/office/drawing/2014/main" id="{D7AB87EF-2445-4C06-B544-0509F19F0736}"/>
              </a:ext>
            </a:extLst>
          </p:cNvPr>
          <p:cNvSpPr>
            <a:spLocks noGrp="1"/>
          </p:cNvSpPr>
          <p:nvPr>
            <p:ph idx="4294967295"/>
          </p:nvPr>
        </p:nvSpPr>
        <p:spPr>
          <a:xfrm>
            <a:off x="457199" y="847493"/>
            <a:ext cx="4110715" cy="2684847"/>
          </a:xfrm>
        </p:spPr>
        <p:txBody>
          <a:bodyPr>
            <a:normAutofit/>
          </a:bodyPr>
          <a:lstStyle/>
          <a:p>
            <a:pPr>
              <a:spcBef>
                <a:spcPts val="0"/>
              </a:spcBef>
              <a:spcAft>
                <a:spcPts val="0"/>
              </a:spcAft>
            </a:pPr>
            <a:r>
              <a:rPr lang="en-US" sz="2000" dirty="0"/>
              <a:t>Data Selection Module</a:t>
            </a:r>
            <a:r>
              <a:rPr lang="en-US" sz="2200" dirty="0"/>
              <a:t>:</a:t>
            </a:r>
          </a:p>
          <a:p>
            <a:pPr marL="685800" lvl="1" indent="-338138">
              <a:spcBef>
                <a:spcPts val="0"/>
              </a:spcBef>
              <a:spcAft>
                <a:spcPts val="0"/>
              </a:spcAft>
            </a:pPr>
            <a:r>
              <a:rPr lang="en-US" altLang="zh-CN" sz="1800" dirty="0"/>
              <a:t>Support</a:t>
            </a:r>
            <a:r>
              <a:rPr lang="zh-CN" altLang="en-US" sz="1800" dirty="0"/>
              <a:t> </a:t>
            </a:r>
            <a:r>
              <a:rPr lang="en-US" altLang="zh-CN" sz="1800" dirty="0"/>
              <a:t>numeric</a:t>
            </a:r>
            <a:r>
              <a:rPr lang="zh-CN" altLang="en-US" sz="1800" dirty="0"/>
              <a:t> </a:t>
            </a:r>
            <a:r>
              <a:rPr lang="en-US" altLang="zh-CN" sz="1800" dirty="0"/>
              <a:t>and</a:t>
            </a:r>
            <a:r>
              <a:rPr lang="zh-CN" altLang="en-US" sz="1800" dirty="0"/>
              <a:t> </a:t>
            </a:r>
            <a:r>
              <a:rPr lang="en-US" altLang="zh-CN" sz="1800" dirty="0"/>
              <a:t>text</a:t>
            </a:r>
            <a:r>
              <a:rPr lang="zh-CN" altLang="en-US" sz="1800" dirty="0"/>
              <a:t> </a:t>
            </a:r>
            <a:r>
              <a:rPr lang="en-US" altLang="zh-CN" sz="1800" dirty="0"/>
              <a:t>based</a:t>
            </a:r>
            <a:r>
              <a:rPr lang="zh-CN" altLang="en-US" sz="1800" dirty="0"/>
              <a:t> </a:t>
            </a:r>
            <a:r>
              <a:rPr lang="en-US" altLang="zh-CN" sz="1800" dirty="0"/>
              <a:t>responses</a:t>
            </a:r>
            <a:r>
              <a:rPr lang="zh-CN" altLang="en-US" sz="1800" dirty="0"/>
              <a:t> </a:t>
            </a:r>
            <a:r>
              <a:rPr lang="en-US" altLang="zh-CN" sz="1800" dirty="0"/>
              <a:t>filter</a:t>
            </a:r>
          </a:p>
          <a:p>
            <a:pPr marL="685800" lvl="1" indent="-338138">
              <a:spcBef>
                <a:spcPts val="0"/>
              </a:spcBef>
              <a:spcAft>
                <a:spcPts val="0"/>
              </a:spcAft>
            </a:pPr>
            <a:r>
              <a:rPr lang="en-US" altLang="zh-CN" sz="1800" dirty="0"/>
              <a:t>Dynamic</a:t>
            </a:r>
            <a:r>
              <a:rPr lang="zh-CN" altLang="en-US" sz="1800" dirty="0"/>
              <a:t> </a:t>
            </a:r>
            <a:r>
              <a:rPr lang="en-US" altLang="zh-CN" sz="1800" dirty="0"/>
              <a:t>filter</a:t>
            </a:r>
            <a:r>
              <a:rPr lang="zh-CN" altLang="en-US" sz="1800" dirty="0"/>
              <a:t> </a:t>
            </a:r>
            <a:r>
              <a:rPr lang="en-US" altLang="zh-CN" sz="1800" dirty="0"/>
              <a:t>selection</a:t>
            </a:r>
            <a:r>
              <a:rPr lang="zh-CN" altLang="en-US" sz="1800" dirty="0"/>
              <a:t> </a:t>
            </a:r>
            <a:r>
              <a:rPr lang="en-US" altLang="zh-CN" sz="1800" dirty="0"/>
              <a:t>based</a:t>
            </a:r>
            <a:r>
              <a:rPr lang="zh-CN" altLang="en-US" sz="1800" dirty="0"/>
              <a:t> </a:t>
            </a:r>
            <a:r>
              <a:rPr lang="en-US" altLang="zh-CN" sz="1800" dirty="0"/>
              <a:t>on</a:t>
            </a:r>
            <a:r>
              <a:rPr lang="zh-CN" altLang="en-US" sz="1800" dirty="0"/>
              <a:t> </a:t>
            </a:r>
            <a:r>
              <a:rPr lang="en-US" altLang="zh-CN" sz="1800" dirty="0"/>
              <a:t>question</a:t>
            </a:r>
            <a:r>
              <a:rPr lang="zh-CN" altLang="en-US" sz="1800" dirty="0"/>
              <a:t> </a:t>
            </a:r>
            <a:r>
              <a:rPr lang="en-US" altLang="zh-CN" sz="1800" dirty="0"/>
              <a:t>types</a:t>
            </a:r>
          </a:p>
          <a:p>
            <a:pPr marL="685800" lvl="1" indent="-338138">
              <a:spcBef>
                <a:spcPts val="0"/>
              </a:spcBef>
              <a:spcAft>
                <a:spcPts val="0"/>
              </a:spcAft>
            </a:pPr>
            <a:r>
              <a:rPr lang="en-US" altLang="zh-CN" sz="1800" dirty="0"/>
              <a:t>Data</a:t>
            </a:r>
            <a:r>
              <a:rPr lang="zh-CN" altLang="en-US" sz="1800" dirty="0"/>
              <a:t> </a:t>
            </a:r>
            <a:r>
              <a:rPr lang="en-US" altLang="zh-CN" sz="1800" dirty="0"/>
              <a:t>table</a:t>
            </a:r>
            <a:r>
              <a:rPr lang="zh-CN" altLang="en-US" sz="1800" dirty="0"/>
              <a:t> </a:t>
            </a:r>
            <a:r>
              <a:rPr lang="en-US" altLang="zh-CN" sz="1800" dirty="0"/>
              <a:t>update</a:t>
            </a:r>
          </a:p>
          <a:p>
            <a:pPr marL="685800" lvl="1" indent="-338138">
              <a:spcBef>
                <a:spcPts val="0"/>
              </a:spcBef>
              <a:spcAft>
                <a:spcPts val="0"/>
              </a:spcAft>
            </a:pPr>
            <a:r>
              <a:rPr lang="en-US" altLang="zh-CN" sz="1800" dirty="0"/>
              <a:t>Analysis</a:t>
            </a:r>
            <a:r>
              <a:rPr lang="zh-CN" altLang="en-US" sz="1800" dirty="0"/>
              <a:t> </a:t>
            </a:r>
            <a:r>
              <a:rPr lang="en-US" altLang="zh-CN" sz="1800" dirty="0"/>
              <a:t>filter</a:t>
            </a:r>
          </a:p>
        </p:txBody>
      </p:sp>
      <p:pic>
        <p:nvPicPr>
          <p:cNvPr id="10" name="image70.png"/>
          <p:cNvPicPr/>
          <p:nvPr/>
        </p:nvPicPr>
        <p:blipFill>
          <a:blip r:embed="rId3"/>
          <a:srcRect/>
          <a:stretch>
            <a:fillRect/>
          </a:stretch>
        </p:blipFill>
        <p:spPr>
          <a:xfrm>
            <a:off x="4530336" y="557395"/>
            <a:ext cx="4155504" cy="1158671"/>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pic>
        <p:nvPicPr>
          <p:cNvPr id="3" name="Picture 2"/>
          <p:cNvPicPr>
            <a:picLocks noChangeAspect="1"/>
          </p:cNvPicPr>
          <p:nvPr/>
        </p:nvPicPr>
        <p:blipFill>
          <a:blip r:embed="rId4"/>
          <a:stretch>
            <a:fillRect/>
          </a:stretch>
        </p:blipFill>
        <p:spPr>
          <a:xfrm>
            <a:off x="644757" y="3201652"/>
            <a:ext cx="7946522" cy="1074703"/>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pic>
        <p:nvPicPr>
          <p:cNvPr id="4" name="Picture 3"/>
          <p:cNvPicPr>
            <a:picLocks noChangeAspect="1"/>
          </p:cNvPicPr>
          <p:nvPr/>
        </p:nvPicPr>
        <p:blipFill>
          <a:blip r:embed="rId5"/>
          <a:stretch>
            <a:fillRect/>
          </a:stretch>
        </p:blipFill>
        <p:spPr>
          <a:xfrm>
            <a:off x="4567914" y="1875995"/>
            <a:ext cx="1819596" cy="1194591"/>
          </a:xfrm>
          <a:prstGeom prst="rect">
            <a:avLst/>
          </a:prstGeom>
          <a:ln>
            <a:solidFill>
              <a:schemeClr val="accent1"/>
            </a:solidFill>
          </a:ln>
        </p:spPr>
      </p:pic>
      <p:pic>
        <p:nvPicPr>
          <p:cNvPr id="5" name="Picture 4"/>
          <p:cNvPicPr>
            <a:picLocks noChangeAspect="1"/>
          </p:cNvPicPr>
          <p:nvPr/>
        </p:nvPicPr>
        <p:blipFill>
          <a:blip r:embed="rId6"/>
          <a:stretch>
            <a:fillRect/>
          </a:stretch>
        </p:blipFill>
        <p:spPr>
          <a:xfrm>
            <a:off x="6692636" y="1876942"/>
            <a:ext cx="2030782" cy="1193644"/>
          </a:xfrm>
          <a:prstGeom prst="rect">
            <a:avLst/>
          </a:prstGeom>
          <a:ln>
            <a:solidFill>
              <a:schemeClr val="accent1"/>
            </a:solidFill>
          </a:ln>
        </p:spPr>
      </p:pic>
    </p:spTree>
    <p:extLst>
      <p:ext uri="{BB962C8B-B14F-4D97-AF65-F5344CB8AC3E}">
        <p14:creationId xmlns:p14="http://schemas.microsoft.com/office/powerpoint/2010/main" val="4125016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a:t>
            </a:r>
            <a:r>
              <a:rPr lang="en-US" dirty="0">
                <a:effectLst>
                  <a:outerShdw blurRad="50800" sx="1000" sy="1000" algn="ctr" rotWithShape="0">
                    <a:schemeClr val="bg1">
                      <a:lumMod val="85000"/>
                    </a:schemeClr>
                  </a:outerShdw>
                </a:effectLst>
              </a:rPr>
              <a:t>&amp;</a:t>
            </a:r>
            <a:r>
              <a:rPr lang="en-US" dirty="0"/>
              <a:t> Implementation</a:t>
            </a:r>
          </a:p>
        </p:txBody>
      </p:sp>
      <p:pic>
        <p:nvPicPr>
          <p:cNvPr id="6" name="image22.png"/>
          <p:cNvPicPr/>
          <p:nvPr/>
        </p:nvPicPr>
        <p:blipFill>
          <a:blip r:embed="rId3">
            <a:extLst>
              <a:ext uri="{28A0092B-C50C-407E-A947-70E740481C1C}">
                <a14:useLocalDpi xmlns:a14="http://schemas.microsoft.com/office/drawing/2010/main" val="0"/>
              </a:ext>
            </a:extLst>
          </a:blip>
          <a:srcRect/>
          <a:stretch>
            <a:fillRect/>
          </a:stretch>
        </p:blipFill>
        <p:spPr>
          <a:xfrm>
            <a:off x="1539767" y="1063229"/>
            <a:ext cx="6064466" cy="3489316"/>
          </a:xfrm>
          <a:prstGeom prst="rect">
            <a:avLst/>
          </a:prstGeom>
          <a:ln/>
        </p:spPr>
      </p:pic>
      <p:grpSp>
        <p:nvGrpSpPr>
          <p:cNvPr id="4" name="Group 3"/>
          <p:cNvGrpSpPr/>
          <p:nvPr/>
        </p:nvGrpSpPr>
        <p:grpSpPr>
          <a:xfrm>
            <a:off x="5221348" y="2531165"/>
            <a:ext cx="2481879" cy="2021380"/>
            <a:chOff x="4496844" y="2818356"/>
            <a:chExt cx="1916482" cy="1192060"/>
          </a:xfrm>
        </p:grpSpPr>
        <p:cxnSp>
          <p:nvCxnSpPr>
            <p:cNvPr id="5" name="Straight Connector 4"/>
            <p:cNvCxnSpPr/>
            <p:nvPr/>
          </p:nvCxnSpPr>
          <p:spPr>
            <a:xfrm>
              <a:off x="4496844" y="2818356"/>
              <a:ext cx="1916482" cy="0"/>
            </a:xfrm>
            <a:prstGeom prst="line">
              <a:avLst/>
            </a:prstGeom>
            <a:ln w="19050">
              <a:solidFill>
                <a:srgbClr val="00B0F0"/>
              </a:solidFill>
            </a:ln>
            <a:effectLst>
              <a:outerShdw blurRad="40000" dist="20000" dir="5400000" rotWithShape="0">
                <a:srgbClr val="FF0000">
                  <a:alpha val="0"/>
                </a:srgbClr>
              </a:outerShdw>
            </a:effectLst>
            <a:scene3d>
              <a:camera prst="orthographicFront"/>
              <a:lightRig rig="threePt" dir="t"/>
            </a:scene3d>
            <a:sp3d extrusionH="76200" contourW="12700">
              <a:extrusionClr>
                <a:srgbClr val="00B0F0"/>
              </a:extrusionClr>
              <a:contourClr>
                <a:srgbClr val="00B0F0"/>
              </a:contourClr>
            </a:sp3d>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4496844" y="4010416"/>
              <a:ext cx="1916482" cy="0"/>
            </a:xfrm>
            <a:prstGeom prst="line">
              <a:avLst/>
            </a:prstGeom>
            <a:ln w="19050">
              <a:solidFill>
                <a:srgbClr val="00B0F0"/>
              </a:solidFill>
            </a:ln>
            <a:effectLst>
              <a:outerShdw blurRad="40000" dist="20000" dir="5400000" rotWithShape="0">
                <a:srgbClr val="FF0000">
                  <a:alpha val="0"/>
                </a:srgbClr>
              </a:outerShdw>
            </a:effectLst>
            <a:scene3d>
              <a:camera prst="orthographicFront"/>
              <a:lightRig rig="threePt" dir="t"/>
            </a:scene3d>
            <a:sp3d extrusionH="76200" contourW="12700">
              <a:extrusionClr>
                <a:srgbClr val="00B0F0"/>
              </a:extrusionClr>
              <a:contourClr>
                <a:srgbClr val="00B0F0"/>
              </a:contourClr>
            </a:sp3d>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496844" y="2818356"/>
              <a:ext cx="0" cy="1192060"/>
            </a:xfrm>
            <a:prstGeom prst="line">
              <a:avLst/>
            </a:prstGeom>
            <a:ln w="19050">
              <a:solidFill>
                <a:srgbClr val="00B0F0"/>
              </a:solidFill>
            </a:ln>
            <a:effectLst>
              <a:outerShdw blurRad="40000" dist="20000" dir="5400000" rotWithShape="0">
                <a:srgbClr val="FF0000">
                  <a:alpha val="0"/>
                </a:srgbClr>
              </a:outerShdw>
            </a:effectLst>
            <a:scene3d>
              <a:camera prst="orthographicFront"/>
              <a:lightRig rig="threePt" dir="t"/>
            </a:scene3d>
            <a:sp3d extrusionH="76200" contourW="12700">
              <a:extrusionClr>
                <a:srgbClr val="00B0F0"/>
              </a:extrusionClr>
              <a:contourClr>
                <a:srgbClr val="00B0F0"/>
              </a:contourClr>
            </a:sp3d>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413326" y="2818356"/>
              <a:ext cx="0" cy="1192060"/>
            </a:xfrm>
            <a:prstGeom prst="line">
              <a:avLst/>
            </a:prstGeom>
            <a:ln w="19050">
              <a:solidFill>
                <a:srgbClr val="00B0F0"/>
              </a:solidFill>
            </a:ln>
            <a:effectLst>
              <a:outerShdw blurRad="40000" dist="20000" dir="5400000" rotWithShape="0">
                <a:srgbClr val="FF0000">
                  <a:alpha val="0"/>
                </a:srgbClr>
              </a:outerShdw>
            </a:effectLst>
            <a:scene3d>
              <a:camera prst="orthographicFront"/>
              <a:lightRig rig="threePt" dir="t"/>
            </a:scene3d>
            <a:sp3d extrusionH="76200" contourW="12700">
              <a:extrusionClr>
                <a:srgbClr val="00B0F0"/>
              </a:extrusionClr>
              <a:contourClr>
                <a:srgbClr val="00B0F0"/>
              </a:contourClr>
            </a:sp3d>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53199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05979"/>
            <a:ext cx="8229600" cy="857250"/>
          </a:xfrm>
        </p:spPr>
        <p:txBody>
          <a:bodyPr/>
          <a:lstStyle/>
          <a:p>
            <a:r>
              <a:rPr lang="en-US" dirty="0"/>
              <a:t>Server</a:t>
            </a:r>
            <a:r>
              <a:rPr lang="zh-CN" altLang="en-US" dirty="0"/>
              <a:t> </a:t>
            </a:r>
            <a:r>
              <a:rPr lang="en-US" altLang="zh-CN" dirty="0"/>
              <a:t>Side</a:t>
            </a:r>
            <a:endParaRPr lang="en-US" dirty="0"/>
          </a:p>
        </p:txBody>
      </p:sp>
      <p:sp>
        <p:nvSpPr>
          <p:cNvPr id="7" name="Content Placeholder 2"/>
          <p:cNvSpPr>
            <a:spLocks noGrp="1"/>
          </p:cNvSpPr>
          <p:nvPr>
            <p:ph idx="1"/>
          </p:nvPr>
        </p:nvSpPr>
        <p:spPr>
          <a:xfrm>
            <a:off x="457200" y="1236246"/>
            <a:ext cx="8229600" cy="3394472"/>
          </a:xfrm>
        </p:spPr>
        <p:txBody>
          <a:bodyPr>
            <a:normAutofit/>
          </a:bodyPr>
          <a:lstStyle/>
          <a:p>
            <a:pPr marL="0" marR="0" lvl="0" indent="0" defTabSz="914400" eaLnBrk="1" fontAlgn="auto" latinLnBrk="0" hangingPunct="1">
              <a:lnSpc>
                <a:spcPct val="100000"/>
              </a:lnSpc>
              <a:spcBef>
                <a:spcPts val="0"/>
              </a:spcBef>
              <a:spcAft>
                <a:spcPts val="0"/>
              </a:spcAft>
              <a:buClrTx/>
              <a:buSzTx/>
              <a:buNone/>
              <a:tabLst/>
              <a:defRPr/>
            </a:pPr>
            <a:r>
              <a:rPr lang="en-US" dirty="0"/>
              <a:t>Design </a:t>
            </a:r>
            <a:r>
              <a:rPr lang="en-US" altLang="zh-CN" dirty="0" smtClean="0"/>
              <a:t>pipeline</a:t>
            </a:r>
            <a:r>
              <a:rPr lang="en-US" dirty="0" smtClean="0"/>
              <a:t>:</a:t>
            </a:r>
            <a:endParaRPr lang="en-US" dirty="0"/>
          </a:p>
          <a:p>
            <a:pPr lvl="1" defTabSz="914400">
              <a:spcBef>
                <a:spcPts val="0"/>
              </a:spcBef>
              <a:spcAft>
                <a:spcPts val="0"/>
              </a:spcAft>
            </a:pPr>
            <a:r>
              <a:rPr lang="en-US" dirty="0" err="1"/>
              <a:t>Nginx</a:t>
            </a:r>
            <a:r>
              <a:rPr lang="en-US" dirty="0"/>
              <a:t> </a:t>
            </a:r>
            <a:r>
              <a:rPr lang="en-US" altLang="zh-CN" dirty="0" smtClean="0"/>
              <a:t>decreases</a:t>
            </a:r>
            <a:r>
              <a:rPr lang="zh-CN" altLang="en-US" dirty="0" smtClean="0"/>
              <a:t> </a:t>
            </a:r>
            <a:r>
              <a:rPr lang="en-US" altLang="zh-CN" dirty="0" smtClean="0"/>
              <a:t>the</a:t>
            </a:r>
            <a:r>
              <a:rPr lang="zh-CN" altLang="en-US" dirty="0" smtClean="0"/>
              <a:t> </a:t>
            </a:r>
            <a:r>
              <a:rPr lang="en-US" altLang="zh-CN" dirty="0" smtClean="0"/>
              <a:t>server</a:t>
            </a:r>
            <a:r>
              <a:rPr lang="zh-CN" altLang="en-US" dirty="0" smtClean="0"/>
              <a:t> </a:t>
            </a:r>
            <a:r>
              <a:rPr lang="en-US" altLang="zh-CN" dirty="0" smtClean="0"/>
              <a:t>response</a:t>
            </a:r>
            <a:r>
              <a:rPr lang="zh-CN" altLang="en-US" dirty="0" smtClean="0"/>
              <a:t> </a:t>
            </a:r>
            <a:r>
              <a:rPr lang="en-US" altLang="zh-CN" dirty="0" smtClean="0"/>
              <a:t>time</a:t>
            </a:r>
            <a:endParaRPr lang="en-US" dirty="0" smtClean="0"/>
          </a:p>
          <a:p>
            <a:pPr lvl="1" defTabSz="914400">
              <a:spcBef>
                <a:spcPts val="0"/>
              </a:spcBef>
              <a:spcAft>
                <a:spcPts val="0"/>
              </a:spcAft>
            </a:pPr>
            <a:r>
              <a:rPr lang="en-US" dirty="0" err="1" smtClean="0"/>
              <a:t>Gunicorn</a:t>
            </a:r>
            <a:r>
              <a:rPr lang="en-US" dirty="0" smtClean="0"/>
              <a:t> </a:t>
            </a:r>
            <a:r>
              <a:rPr lang="en-US" dirty="0"/>
              <a:t>works by internally </a:t>
            </a:r>
            <a:r>
              <a:rPr lang="en-US" dirty="0" smtClean="0"/>
              <a:t>handling the calling of your flask code.</a:t>
            </a:r>
            <a:endParaRPr lang="en-US" dirty="0"/>
          </a:p>
        </p:txBody>
      </p:sp>
      <p:pic>
        <p:nvPicPr>
          <p:cNvPr id="5" name="image45.png"/>
          <p:cNvPicPr/>
          <p:nvPr/>
        </p:nvPicPr>
        <p:blipFill>
          <a:blip r:embed="rId3"/>
          <a:srcRect/>
          <a:stretch>
            <a:fillRect/>
          </a:stretch>
        </p:blipFill>
        <p:spPr>
          <a:xfrm>
            <a:off x="1457450" y="2672601"/>
            <a:ext cx="6278954" cy="1958117"/>
          </a:xfrm>
          <a:prstGeom prst="rect">
            <a:avLst/>
          </a:prstGeom>
          <a:ln/>
        </p:spPr>
      </p:pic>
    </p:spTree>
    <p:extLst>
      <p:ext uri="{BB962C8B-B14F-4D97-AF65-F5344CB8AC3E}">
        <p14:creationId xmlns:p14="http://schemas.microsoft.com/office/powerpoint/2010/main" val="14057130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a:t>
            </a:r>
            <a:r>
              <a:rPr lang="en-US" dirty="0">
                <a:effectLst>
                  <a:outerShdw blurRad="50800" sx="1000" sy="1000" algn="ctr" rotWithShape="0">
                    <a:schemeClr val="bg1">
                      <a:lumMod val="85000"/>
                    </a:schemeClr>
                  </a:outerShdw>
                </a:effectLst>
              </a:rPr>
              <a:t>&amp;</a:t>
            </a:r>
            <a:r>
              <a:rPr lang="en-US" dirty="0"/>
              <a:t> Implementation</a:t>
            </a:r>
          </a:p>
        </p:txBody>
      </p:sp>
      <p:pic>
        <p:nvPicPr>
          <p:cNvPr id="6" name="image22.png"/>
          <p:cNvPicPr/>
          <p:nvPr/>
        </p:nvPicPr>
        <p:blipFill>
          <a:blip r:embed="rId3">
            <a:extLst>
              <a:ext uri="{28A0092B-C50C-407E-A947-70E740481C1C}">
                <a14:useLocalDpi xmlns:a14="http://schemas.microsoft.com/office/drawing/2010/main" val="0"/>
              </a:ext>
            </a:extLst>
          </a:blip>
          <a:srcRect/>
          <a:stretch>
            <a:fillRect/>
          </a:stretch>
        </p:blipFill>
        <p:spPr>
          <a:xfrm>
            <a:off x="1539767" y="1063229"/>
            <a:ext cx="6064466" cy="3489316"/>
          </a:xfrm>
          <a:prstGeom prst="rect">
            <a:avLst/>
          </a:prstGeom>
          <a:ln/>
        </p:spPr>
      </p:pic>
      <p:grpSp>
        <p:nvGrpSpPr>
          <p:cNvPr id="4" name="Group 3"/>
          <p:cNvGrpSpPr/>
          <p:nvPr/>
        </p:nvGrpSpPr>
        <p:grpSpPr>
          <a:xfrm>
            <a:off x="5221357" y="3411774"/>
            <a:ext cx="2481879" cy="1087763"/>
            <a:chOff x="4496844" y="2818356"/>
            <a:chExt cx="1916482" cy="1192060"/>
          </a:xfrm>
        </p:grpSpPr>
        <p:cxnSp>
          <p:nvCxnSpPr>
            <p:cNvPr id="5" name="Straight Connector 4"/>
            <p:cNvCxnSpPr/>
            <p:nvPr/>
          </p:nvCxnSpPr>
          <p:spPr>
            <a:xfrm>
              <a:off x="4496844" y="2818356"/>
              <a:ext cx="1916482" cy="0"/>
            </a:xfrm>
            <a:prstGeom prst="line">
              <a:avLst/>
            </a:prstGeom>
            <a:ln w="19050">
              <a:solidFill>
                <a:srgbClr val="FF0000"/>
              </a:solidFill>
            </a:ln>
            <a:effectLst>
              <a:outerShdw blurRad="40000" dist="20000" dir="5400000" rotWithShape="0">
                <a:srgbClr val="FF0000">
                  <a:alpha val="0"/>
                </a:srgbClr>
              </a:outerShdw>
            </a:effectLst>
            <a:scene3d>
              <a:camera prst="orthographicFront"/>
              <a:lightRig rig="threePt" dir="t"/>
            </a:scene3d>
            <a:sp3d extrusionH="76200" contourW="12700">
              <a:extrusionClr>
                <a:srgbClr val="FF0000"/>
              </a:extrusionClr>
              <a:contourClr>
                <a:srgbClr val="FF0000"/>
              </a:contourClr>
            </a:sp3d>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4496844" y="4010416"/>
              <a:ext cx="1916482" cy="0"/>
            </a:xfrm>
            <a:prstGeom prst="line">
              <a:avLst/>
            </a:prstGeom>
            <a:ln w="19050">
              <a:solidFill>
                <a:srgbClr val="FF0000"/>
              </a:solidFill>
            </a:ln>
            <a:effectLst>
              <a:outerShdw blurRad="40000" dist="20000" dir="5400000" rotWithShape="0">
                <a:srgbClr val="FF0000">
                  <a:alpha val="0"/>
                </a:srgbClr>
              </a:outerShdw>
            </a:effectLst>
            <a:scene3d>
              <a:camera prst="orthographicFront"/>
              <a:lightRig rig="threePt" dir="t"/>
            </a:scene3d>
            <a:sp3d extrusionH="76200" contourW="12700">
              <a:extrusionClr>
                <a:srgbClr val="FF0000"/>
              </a:extrusionClr>
              <a:contourClr>
                <a:srgbClr val="FF0000"/>
              </a:contourClr>
            </a:sp3d>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496844" y="2818356"/>
              <a:ext cx="0" cy="1192060"/>
            </a:xfrm>
            <a:prstGeom prst="line">
              <a:avLst/>
            </a:prstGeom>
            <a:ln w="19050">
              <a:solidFill>
                <a:srgbClr val="FF0000"/>
              </a:solidFill>
            </a:ln>
            <a:effectLst>
              <a:outerShdw blurRad="40000" dist="20000" dir="5400000" rotWithShape="0">
                <a:srgbClr val="FF0000">
                  <a:alpha val="0"/>
                </a:srgbClr>
              </a:outerShdw>
            </a:effectLst>
            <a:scene3d>
              <a:camera prst="orthographicFront"/>
              <a:lightRig rig="threePt" dir="t"/>
            </a:scene3d>
            <a:sp3d extrusionH="76200" contourW="12700">
              <a:extrusionClr>
                <a:srgbClr val="FF0000"/>
              </a:extrusionClr>
              <a:contourClr>
                <a:srgbClr val="FF0000"/>
              </a:contourClr>
            </a:sp3d>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413326" y="2818356"/>
              <a:ext cx="0" cy="1192060"/>
            </a:xfrm>
            <a:prstGeom prst="line">
              <a:avLst/>
            </a:prstGeom>
            <a:ln w="19050">
              <a:solidFill>
                <a:srgbClr val="FF0000"/>
              </a:solidFill>
            </a:ln>
            <a:effectLst>
              <a:outerShdw blurRad="40000" dist="20000" dir="5400000" rotWithShape="0">
                <a:srgbClr val="FF0000">
                  <a:alpha val="0"/>
                </a:srgbClr>
              </a:outerShdw>
            </a:effectLst>
            <a:scene3d>
              <a:camera prst="orthographicFront"/>
              <a:lightRig rig="threePt" dir="t"/>
            </a:scene3d>
            <a:sp3d extrusionH="76200" contourW="12700">
              <a:extrusionClr>
                <a:srgbClr val="FF0000"/>
              </a:extrusionClr>
              <a:contourClr>
                <a:srgbClr val="FF0000"/>
              </a:contourClr>
            </a:sp3d>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249404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45699" y="777456"/>
            <a:ext cx="4741101" cy="3514199"/>
          </a:xfrm>
        </p:spPr>
      </p:pic>
      <p:sp>
        <p:nvSpPr>
          <p:cNvPr id="13" name="Title 1"/>
          <p:cNvSpPr>
            <a:spLocks noGrp="1"/>
          </p:cNvSpPr>
          <p:nvPr>
            <p:ph type="title"/>
          </p:nvPr>
        </p:nvSpPr>
        <p:spPr>
          <a:xfrm>
            <a:off x="457200" y="205979"/>
            <a:ext cx="8229600" cy="857250"/>
          </a:xfrm>
        </p:spPr>
        <p:txBody>
          <a:bodyPr/>
          <a:lstStyle/>
          <a:p>
            <a:r>
              <a:rPr lang="en-US" dirty="0"/>
              <a:t>Server</a:t>
            </a:r>
            <a:r>
              <a:rPr lang="zh-CN" altLang="en-US" dirty="0"/>
              <a:t> </a:t>
            </a:r>
            <a:r>
              <a:rPr lang="en-US" altLang="zh-CN" dirty="0"/>
              <a:t>Side</a:t>
            </a:r>
            <a:endParaRPr lang="en-US" dirty="0"/>
          </a:p>
        </p:txBody>
      </p:sp>
      <p:sp>
        <p:nvSpPr>
          <p:cNvPr id="9" name="Content Placeholder 2">
            <a:extLst>
              <a:ext uri="{FF2B5EF4-FFF2-40B4-BE49-F238E27FC236}">
                <a16:creationId xmlns="" xmlns:a16="http://schemas.microsoft.com/office/drawing/2014/main" id="{D7AB87EF-2445-4C06-B544-0509F19F0736}"/>
              </a:ext>
            </a:extLst>
          </p:cNvPr>
          <p:cNvSpPr txBox="1">
            <a:spLocks/>
          </p:cNvSpPr>
          <p:nvPr/>
        </p:nvSpPr>
        <p:spPr>
          <a:xfrm>
            <a:off x="457200" y="1063229"/>
            <a:ext cx="3867024" cy="339407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spcAft>
                <a:spcPts val="1200"/>
              </a:spcAft>
              <a:buFont typeface="Arial"/>
              <a:buChar char="•"/>
              <a:defRPr sz="2400" kern="1200">
                <a:solidFill>
                  <a:srgbClr val="666666"/>
                </a:solidFill>
                <a:latin typeface="Helvetica"/>
                <a:ea typeface="+mn-ea"/>
                <a:cs typeface="+mn-cs"/>
              </a:defRPr>
            </a:lvl1pPr>
            <a:lvl2pPr marL="742950" indent="-285750" algn="l" defTabSz="457200" rtl="0" eaLnBrk="1" latinLnBrk="0" hangingPunct="1">
              <a:spcBef>
                <a:spcPct val="20000"/>
              </a:spcBef>
              <a:spcAft>
                <a:spcPts val="1200"/>
              </a:spcAft>
              <a:buFont typeface="Arial"/>
              <a:buChar char="–"/>
              <a:defRPr sz="2000" kern="1200">
                <a:solidFill>
                  <a:srgbClr val="666666"/>
                </a:solidFill>
                <a:latin typeface="Helvetica"/>
                <a:ea typeface="+mn-ea"/>
                <a:cs typeface="+mn-cs"/>
              </a:defRPr>
            </a:lvl2pPr>
            <a:lvl3pPr marL="1143000" indent="-228600" algn="l" defTabSz="457200" rtl="0" eaLnBrk="1" latinLnBrk="0" hangingPunct="1">
              <a:spcBef>
                <a:spcPct val="20000"/>
              </a:spcBef>
              <a:spcAft>
                <a:spcPts val="1200"/>
              </a:spcAft>
              <a:buFont typeface="Arial"/>
              <a:buChar char="•"/>
              <a:defRPr sz="1800" kern="1200">
                <a:solidFill>
                  <a:srgbClr val="666666"/>
                </a:solidFill>
                <a:latin typeface="Helvetica"/>
                <a:ea typeface="+mn-ea"/>
                <a:cs typeface="+mn-cs"/>
              </a:defRPr>
            </a:lvl3pPr>
            <a:lvl4pPr marL="1600200" indent="-228600" algn="l" defTabSz="457200" rtl="0" eaLnBrk="1" latinLnBrk="0" hangingPunct="1">
              <a:spcBef>
                <a:spcPct val="20000"/>
              </a:spcBef>
              <a:spcAft>
                <a:spcPts val="1200"/>
              </a:spcAft>
              <a:buFont typeface="Arial"/>
              <a:buChar char="–"/>
              <a:defRPr sz="1600" kern="1200">
                <a:solidFill>
                  <a:srgbClr val="666666"/>
                </a:solidFill>
                <a:latin typeface="Helvetica"/>
                <a:ea typeface="+mn-ea"/>
                <a:cs typeface="+mn-cs"/>
              </a:defRPr>
            </a:lvl4pPr>
            <a:lvl5pPr marL="2057400" indent="-228600" algn="l" defTabSz="457200" rtl="0" eaLnBrk="1" latinLnBrk="0" hangingPunct="1">
              <a:spcBef>
                <a:spcPct val="20000"/>
              </a:spcBef>
              <a:spcAft>
                <a:spcPts val="1200"/>
              </a:spcAft>
              <a:buFont typeface="Arial"/>
              <a:buChar char="»"/>
              <a:defRPr sz="1400" kern="1200">
                <a:solidFill>
                  <a:srgbClr val="666666"/>
                </a:solidFill>
                <a:latin typeface="Helvetic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0"/>
              </a:spcAft>
              <a:buNone/>
            </a:pPr>
            <a:r>
              <a:rPr lang="en-US" altLang="zh-CN" sz="2000" dirty="0"/>
              <a:t>Analysis</a:t>
            </a:r>
            <a:r>
              <a:rPr lang="zh-CN" altLang="en-US" sz="2000" dirty="0"/>
              <a:t> </a:t>
            </a:r>
            <a:r>
              <a:rPr lang="en-US" altLang="zh-CN" sz="2000" dirty="0"/>
              <a:t>pipeline</a:t>
            </a:r>
            <a:r>
              <a:rPr lang="en-US" sz="2000" dirty="0"/>
              <a:t>:</a:t>
            </a:r>
          </a:p>
          <a:p>
            <a:pPr marL="457200" indent="-457200">
              <a:spcBef>
                <a:spcPts val="0"/>
              </a:spcBef>
              <a:spcAft>
                <a:spcPts val="0"/>
              </a:spcAft>
              <a:buFont typeface="+mj-lt"/>
              <a:buAutoNum type="arabicPeriod"/>
            </a:pPr>
            <a:r>
              <a:rPr lang="en-US" altLang="zh-CN" sz="1900" dirty="0"/>
              <a:t>Request</a:t>
            </a:r>
            <a:r>
              <a:rPr lang="zh-CN" altLang="en-US" sz="1900" dirty="0"/>
              <a:t> </a:t>
            </a:r>
            <a:r>
              <a:rPr lang="en-US" altLang="zh-CN" sz="1900" dirty="0"/>
              <a:t>from</a:t>
            </a:r>
            <a:r>
              <a:rPr lang="zh-CN" altLang="en-US" sz="1900" dirty="0"/>
              <a:t> </a:t>
            </a:r>
            <a:r>
              <a:rPr lang="en-US" altLang="zh-CN" sz="1900" dirty="0"/>
              <a:t>client</a:t>
            </a:r>
            <a:r>
              <a:rPr lang="zh-CN" altLang="en-US" sz="1900" dirty="0"/>
              <a:t> </a:t>
            </a:r>
            <a:r>
              <a:rPr lang="en-US" altLang="zh-CN" sz="1900" dirty="0"/>
              <a:t>side</a:t>
            </a:r>
            <a:r>
              <a:rPr lang="zh-CN" altLang="en-US" sz="1900" dirty="0"/>
              <a:t> </a:t>
            </a:r>
            <a:r>
              <a:rPr lang="en-US" altLang="zh-CN" sz="1900" dirty="0"/>
              <a:t>through</a:t>
            </a:r>
            <a:r>
              <a:rPr lang="zh-CN" altLang="en-US" sz="1900" dirty="0"/>
              <a:t> </a:t>
            </a:r>
            <a:r>
              <a:rPr lang="en-US" altLang="zh-CN" sz="1900" dirty="0"/>
              <a:t>Ajax</a:t>
            </a:r>
            <a:r>
              <a:rPr lang="zh-CN" altLang="en-US" sz="1900" dirty="0"/>
              <a:t> </a:t>
            </a:r>
            <a:r>
              <a:rPr lang="en-US" altLang="zh-CN" sz="1900" dirty="0"/>
              <a:t>request</a:t>
            </a:r>
          </a:p>
          <a:p>
            <a:pPr marL="457200" indent="-457200">
              <a:spcBef>
                <a:spcPts val="0"/>
              </a:spcBef>
              <a:spcAft>
                <a:spcPts val="0"/>
              </a:spcAft>
              <a:buFont typeface="+mj-lt"/>
              <a:buAutoNum type="arabicPeriod"/>
            </a:pPr>
            <a:r>
              <a:rPr lang="en-US" altLang="zh-CN" sz="1900" dirty="0"/>
              <a:t>Data</a:t>
            </a:r>
            <a:r>
              <a:rPr lang="zh-CN" altLang="en-US" sz="1900" dirty="0"/>
              <a:t> </a:t>
            </a:r>
            <a:r>
              <a:rPr lang="en-US" altLang="zh-CN" sz="1900" dirty="0"/>
              <a:t>Preprocessing</a:t>
            </a:r>
          </a:p>
          <a:p>
            <a:pPr marL="457200" indent="-457200">
              <a:spcBef>
                <a:spcPts val="0"/>
              </a:spcBef>
              <a:spcAft>
                <a:spcPts val="0"/>
              </a:spcAft>
              <a:buFont typeface="+mj-lt"/>
              <a:buAutoNum type="arabicPeriod"/>
            </a:pPr>
            <a:r>
              <a:rPr lang="en-US" altLang="zh-CN" sz="1900" dirty="0"/>
              <a:t>Process</a:t>
            </a:r>
            <a:r>
              <a:rPr lang="zh-CN" altLang="en-US" sz="1900" dirty="0"/>
              <a:t> </a:t>
            </a:r>
            <a:r>
              <a:rPr lang="en-US" altLang="zh-CN" sz="1900" dirty="0"/>
              <a:t>data</a:t>
            </a:r>
            <a:r>
              <a:rPr lang="zh-CN" altLang="en-US" sz="1900" dirty="0"/>
              <a:t> </a:t>
            </a:r>
            <a:r>
              <a:rPr lang="en-US" altLang="zh-CN" sz="1900" dirty="0"/>
              <a:t>using</a:t>
            </a:r>
            <a:r>
              <a:rPr lang="zh-CN" altLang="en-US" sz="1900" dirty="0"/>
              <a:t> </a:t>
            </a:r>
            <a:r>
              <a:rPr lang="en-US" altLang="zh-CN" sz="1900" dirty="0"/>
              <a:t>clustering</a:t>
            </a:r>
            <a:r>
              <a:rPr lang="zh-CN" altLang="en-US" sz="1900" dirty="0"/>
              <a:t> </a:t>
            </a:r>
            <a:r>
              <a:rPr lang="en-US" altLang="zh-CN" sz="1900" dirty="0"/>
              <a:t>methods</a:t>
            </a:r>
          </a:p>
          <a:p>
            <a:pPr marL="457200" indent="-457200">
              <a:spcBef>
                <a:spcPts val="0"/>
              </a:spcBef>
              <a:spcAft>
                <a:spcPts val="0"/>
              </a:spcAft>
              <a:buFont typeface="+mj-lt"/>
              <a:buAutoNum type="arabicPeriod"/>
            </a:pPr>
            <a:r>
              <a:rPr lang="en-US" altLang="zh-CN" sz="1900" dirty="0"/>
              <a:t>Return</a:t>
            </a:r>
            <a:r>
              <a:rPr lang="zh-CN" altLang="en-US" sz="1900" dirty="0"/>
              <a:t> </a:t>
            </a:r>
            <a:r>
              <a:rPr lang="en-US" altLang="zh-CN" sz="1900" dirty="0"/>
              <a:t>JSON</a:t>
            </a:r>
            <a:r>
              <a:rPr lang="zh-CN" altLang="en-US" sz="1900" dirty="0"/>
              <a:t> </a:t>
            </a:r>
            <a:r>
              <a:rPr lang="en-US" altLang="zh-CN" sz="1900" dirty="0"/>
              <a:t>format</a:t>
            </a:r>
            <a:r>
              <a:rPr lang="zh-CN" altLang="en-US" sz="1900" dirty="0"/>
              <a:t> </a:t>
            </a:r>
            <a:r>
              <a:rPr lang="en-US" altLang="zh-CN" sz="1900" dirty="0"/>
              <a:t>response</a:t>
            </a:r>
            <a:r>
              <a:rPr lang="zh-CN" altLang="en-US" sz="1900" dirty="0"/>
              <a:t> </a:t>
            </a:r>
            <a:r>
              <a:rPr lang="en-US" altLang="zh-CN" sz="1900" dirty="0"/>
              <a:t>to</a:t>
            </a:r>
            <a:r>
              <a:rPr lang="zh-CN" altLang="en-US" sz="1900" dirty="0"/>
              <a:t> </a:t>
            </a:r>
            <a:r>
              <a:rPr lang="en-US" altLang="zh-CN" sz="1900" dirty="0"/>
              <a:t>the</a:t>
            </a:r>
            <a:r>
              <a:rPr lang="zh-CN" altLang="en-US" sz="1900" dirty="0"/>
              <a:t> </a:t>
            </a:r>
            <a:r>
              <a:rPr lang="en-US" altLang="zh-CN" sz="1900" dirty="0"/>
              <a:t>client</a:t>
            </a:r>
            <a:r>
              <a:rPr lang="zh-CN" altLang="en-US" sz="1900" dirty="0"/>
              <a:t> </a:t>
            </a:r>
            <a:r>
              <a:rPr lang="en-US" altLang="zh-CN" sz="1900" dirty="0"/>
              <a:t>side</a:t>
            </a:r>
            <a:r>
              <a:rPr lang="zh-CN" altLang="en-US" sz="1900" dirty="0"/>
              <a:t> </a:t>
            </a:r>
            <a:r>
              <a:rPr lang="en-US" altLang="zh-CN" sz="1900" dirty="0"/>
              <a:t>and</a:t>
            </a:r>
            <a:r>
              <a:rPr lang="zh-CN" altLang="en-US" sz="1900" dirty="0"/>
              <a:t> </a:t>
            </a:r>
            <a:r>
              <a:rPr lang="en-US" altLang="zh-CN" sz="1900" dirty="0"/>
              <a:t>show</a:t>
            </a:r>
            <a:r>
              <a:rPr lang="zh-CN" altLang="en-US" sz="1900" dirty="0"/>
              <a:t> </a:t>
            </a:r>
            <a:r>
              <a:rPr lang="en-US" altLang="zh-CN" sz="1900" dirty="0"/>
              <a:t>result</a:t>
            </a:r>
          </a:p>
        </p:txBody>
      </p:sp>
    </p:spTree>
    <p:extLst>
      <p:ext uri="{BB962C8B-B14F-4D97-AF65-F5344CB8AC3E}">
        <p14:creationId xmlns:p14="http://schemas.microsoft.com/office/powerpoint/2010/main" val="2761888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Outline</a:t>
            </a:r>
          </a:p>
        </p:txBody>
      </p:sp>
      <p:sp>
        <p:nvSpPr>
          <p:cNvPr id="3" name="Content Placeholder 2"/>
          <p:cNvSpPr>
            <a:spLocks noGrp="1"/>
          </p:cNvSpPr>
          <p:nvPr>
            <p:ph idx="1"/>
          </p:nvPr>
        </p:nvSpPr>
        <p:spPr/>
        <p:txBody>
          <a:bodyPr>
            <a:normAutofit fontScale="85000" lnSpcReduction="20000"/>
          </a:bodyPr>
          <a:lstStyle/>
          <a:p>
            <a:r>
              <a:rPr lang="en-US" sz="3200" dirty="0">
                <a:effectLst>
                  <a:innerShdw blurRad="114300">
                    <a:prstClr val="black"/>
                  </a:innerShdw>
                  <a:reflection endPos="0" dir="5400000" sy="-100000" algn="bl" rotWithShape="0"/>
                </a:effectLst>
              </a:rPr>
              <a:t>Introduction</a:t>
            </a:r>
            <a:r>
              <a:rPr lang="en-US" sz="2800" dirty="0"/>
              <a:t/>
            </a:r>
            <a:br>
              <a:rPr lang="en-US" sz="2800" dirty="0"/>
            </a:br>
            <a:r>
              <a:rPr lang="en-US" sz="2800" dirty="0"/>
              <a:t>1. Problem Description</a:t>
            </a:r>
            <a:br>
              <a:rPr lang="en-US" sz="2800" dirty="0"/>
            </a:br>
            <a:r>
              <a:rPr lang="en-US" sz="2800" dirty="0"/>
              <a:t>2. Proposed Solution</a:t>
            </a:r>
          </a:p>
          <a:p>
            <a:r>
              <a:rPr lang="en-US"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sx="1000" sy="1000" algn="ctr" rotWithShape="0">
                    <a:schemeClr val="bg1">
                      <a:lumMod val="85000"/>
                    </a:schemeClr>
                  </a:outerShdw>
                </a:effectLst>
              </a:rPr>
              <a:t>Related Work</a:t>
            </a:r>
          </a:p>
          <a:p>
            <a:r>
              <a:rPr lang="en-US"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sx="1000" sy="1000" algn="ctr" rotWithShape="0">
                    <a:schemeClr val="bg1">
                      <a:lumMod val="85000"/>
                    </a:schemeClr>
                  </a:outerShdw>
                </a:effectLst>
              </a:rPr>
              <a:t>Design &amp; Implementation</a:t>
            </a:r>
          </a:p>
          <a:p>
            <a:r>
              <a:rPr lang="en-US"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sx="1000" sy="1000" algn="ctr" rotWithShape="0">
                    <a:schemeClr val="bg1">
                      <a:lumMod val="85000"/>
                    </a:schemeClr>
                  </a:outerShdw>
                </a:effectLst>
              </a:rPr>
              <a:t>Results</a:t>
            </a:r>
          </a:p>
          <a:p>
            <a:r>
              <a:rPr lang="en-US"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sx="1000" sy="1000" algn="ctr" rotWithShape="0">
                    <a:schemeClr val="bg1">
                      <a:lumMod val="85000"/>
                    </a:schemeClr>
                  </a:outerShdw>
                </a:effectLst>
              </a:rPr>
              <a:t>Conclusion &amp; Future Work</a:t>
            </a:r>
            <a:r>
              <a:rPr lang="en-US" sz="2000" dirty="0"/>
              <a:t/>
            </a:r>
            <a:br>
              <a:rPr lang="en-US" sz="2000" dirty="0"/>
            </a:br>
            <a:endParaRPr lang="en-US" sz="2000" dirty="0"/>
          </a:p>
          <a:p>
            <a:endParaRPr lang="en-US" dirty="0"/>
          </a:p>
        </p:txBody>
      </p:sp>
    </p:spTree>
    <p:extLst>
      <p:ext uri="{BB962C8B-B14F-4D97-AF65-F5344CB8AC3E}">
        <p14:creationId xmlns:p14="http://schemas.microsoft.com/office/powerpoint/2010/main" val="9204052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内容占位符 3"/>
          <p:cNvGraphicFramePr>
            <a:graphicFrameLocks/>
          </p:cNvGraphicFramePr>
          <p:nvPr>
            <p:extLst/>
          </p:nvPr>
        </p:nvGraphicFramePr>
        <p:xfrm>
          <a:off x="700088" y="-428624"/>
          <a:ext cx="7770972" cy="1971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2"/>
          <p:cNvSpPr>
            <a:spLocks noGrp="1"/>
          </p:cNvSpPr>
          <p:nvPr>
            <p:ph idx="1"/>
          </p:nvPr>
        </p:nvSpPr>
        <p:spPr>
          <a:xfrm>
            <a:off x="457200" y="1077238"/>
            <a:ext cx="8229600" cy="3553480"/>
          </a:xfrm>
        </p:spPr>
        <p:txBody>
          <a:bodyPr>
            <a:normAutofit/>
          </a:bodyPr>
          <a:lstStyle/>
          <a:p>
            <a:pPr marL="0" marR="0" lvl="0" indent="0" defTabSz="914400" eaLnBrk="1" fontAlgn="auto" latinLnBrk="0" hangingPunct="1">
              <a:lnSpc>
                <a:spcPct val="100000"/>
              </a:lnSpc>
              <a:spcBef>
                <a:spcPts val="0"/>
              </a:spcBef>
              <a:spcAft>
                <a:spcPts val="0"/>
              </a:spcAft>
              <a:buClrTx/>
              <a:buSzTx/>
              <a:buNone/>
              <a:tabLst/>
              <a:defRPr/>
            </a:pPr>
            <a:r>
              <a:rPr lang="en-US" altLang="zh-CN" dirty="0"/>
              <a:t>Ajax</a:t>
            </a:r>
            <a:r>
              <a:rPr lang="zh-CN" altLang="en-US" dirty="0"/>
              <a:t> </a:t>
            </a:r>
            <a:r>
              <a:rPr lang="en-US" altLang="zh-CN" dirty="0"/>
              <a:t>call</a:t>
            </a:r>
            <a:r>
              <a:rPr lang="zh-CN" altLang="en-US" dirty="0"/>
              <a:t> </a:t>
            </a:r>
            <a:r>
              <a:rPr lang="en-US" altLang="zh-CN" dirty="0"/>
              <a:t>from</a:t>
            </a:r>
            <a:r>
              <a:rPr lang="zh-CN" altLang="en-US" dirty="0"/>
              <a:t> </a:t>
            </a:r>
            <a:r>
              <a:rPr lang="en-US" altLang="zh-CN" dirty="0"/>
              <a:t>web</a:t>
            </a:r>
            <a:r>
              <a:rPr lang="zh-CN" altLang="en-US" dirty="0"/>
              <a:t> </a:t>
            </a:r>
            <a:r>
              <a:rPr lang="en-US" altLang="zh-CN" dirty="0"/>
              <a:t>interface:</a:t>
            </a:r>
            <a:endParaRPr lang="en-US" dirty="0"/>
          </a:p>
          <a:p>
            <a:pPr lvl="1" defTabSz="914400">
              <a:spcBef>
                <a:spcPts val="0"/>
              </a:spcBef>
              <a:spcAft>
                <a:spcPts val="0"/>
              </a:spcAft>
            </a:pPr>
            <a:r>
              <a:rPr lang="en-US" altLang="zh-CN" dirty="0"/>
              <a:t>Including</a:t>
            </a:r>
            <a:r>
              <a:rPr lang="zh-CN" altLang="en-US" dirty="0"/>
              <a:t> </a:t>
            </a:r>
            <a:r>
              <a:rPr lang="en-US" altLang="zh-CN" dirty="0"/>
              <a:t>the</a:t>
            </a:r>
            <a:r>
              <a:rPr lang="zh-CN" altLang="en-US" dirty="0"/>
              <a:t> </a:t>
            </a:r>
            <a:r>
              <a:rPr lang="en-US" altLang="zh-CN" dirty="0"/>
              <a:t>target</a:t>
            </a:r>
            <a:r>
              <a:rPr lang="zh-CN" altLang="en-US" dirty="0"/>
              <a:t> </a:t>
            </a:r>
            <a:r>
              <a:rPr lang="en-US" altLang="zh-CN" dirty="0"/>
              <a:t>number</a:t>
            </a:r>
            <a:r>
              <a:rPr lang="zh-CN" altLang="en-US" dirty="0"/>
              <a:t> </a:t>
            </a:r>
            <a:r>
              <a:rPr lang="en-US" altLang="zh-CN" dirty="0"/>
              <a:t>of</a:t>
            </a:r>
            <a:r>
              <a:rPr lang="zh-CN" altLang="en-US" dirty="0"/>
              <a:t> </a:t>
            </a:r>
            <a:r>
              <a:rPr lang="en-US" altLang="zh-CN" dirty="0"/>
              <a:t>clusters</a:t>
            </a:r>
            <a:r>
              <a:rPr lang="zh-CN" altLang="en-US" dirty="0"/>
              <a:t> </a:t>
            </a:r>
            <a:r>
              <a:rPr lang="en-US" altLang="zh-CN" dirty="0"/>
              <a:t>and</a:t>
            </a:r>
            <a:r>
              <a:rPr lang="zh-CN" altLang="en-US" dirty="0"/>
              <a:t> </a:t>
            </a:r>
            <a:r>
              <a:rPr lang="en-US" altLang="zh-CN" dirty="0"/>
              <a:t>the</a:t>
            </a:r>
            <a:r>
              <a:rPr lang="zh-CN" altLang="en-US" dirty="0"/>
              <a:t> </a:t>
            </a:r>
            <a:r>
              <a:rPr lang="en-US" altLang="zh-CN" dirty="0"/>
              <a:t>cluster</a:t>
            </a:r>
            <a:r>
              <a:rPr lang="zh-CN" altLang="en-US" dirty="0"/>
              <a:t> </a:t>
            </a:r>
            <a:r>
              <a:rPr lang="en-US" altLang="zh-CN" dirty="0"/>
              <a:t>method</a:t>
            </a:r>
            <a:r>
              <a:rPr lang="zh-CN" altLang="en-US" dirty="0"/>
              <a:t> </a:t>
            </a:r>
            <a:r>
              <a:rPr lang="en-US" altLang="zh-CN" dirty="0"/>
              <a:t>want</a:t>
            </a:r>
            <a:r>
              <a:rPr lang="zh-CN" altLang="en-US" dirty="0"/>
              <a:t> </a:t>
            </a:r>
            <a:r>
              <a:rPr lang="en-US" altLang="zh-CN" dirty="0"/>
              <a:t>to</a:t>
            </a:r>
            <a:r>
              <a:rPr lang="zh-CN" altLang="en-US" dirty="0"/>
              <a:t> </a:t>
            </a:r>
            <a:r>
              <a:rPr lang="en-US" altLang="zh-CN" dirty="0"/>
              <a:t>use.</a:t>
            </a:r>
            <a:endParaRPr lang="en-US" dirty="0"/>
          </a:p>
          <a:p>
            <a:pPr lvl="1" defTabSz="914400">
              <a:spcBef>
                <a:spcPts val="0"/>
              </a:spcBef>
              <a:spcAft>
                <a:spcPts val="0"/>
              </a:spcAft>
            </a:pPr>
            <a:r>
              <a:rPr lang="en-US" altLang="zh-CN" dirty="0"/>
              <a:t>Including</a:t>
            </a:r>
            <a:r>
              <a:rPr lang="zh-CN" altLang="en-US" dirty="0"/>
              <a:t> </a:t>
            </a:r>
            <a:r>
              <a:rPr lang="en-US" altLang="zh-CN" dirty="0"/>
              <a:t>the</a:t>
            </a:r>
            <a:r>
              <a:rPr lang="zh-CN" altLang="en-US" dirty="0"/>
              <a:t> </a:t>
            </a:r>
            <a:r>
              <a:rPr lang="en-US" altLang="zh-CN" dirty="0"/>
              <a:t>answers</a:t>
            </a:r>
            <a:r>
              <a:rPr lang="zh-CN" altLang="en-US" dirty="0"/>
              <a:t> </a:t>
            </a:r>
            <a:r>
              <a:rPr lang="en-US" altLang="zh-CN" dirty="0"/>
              <a:t>in</a:t>
            </a:r>
            <a:r>
              <a:rPr lang="zh-CN" altLang="en-US" dirty="0"/>
              <a:t> </a:t>
            </a:r>
            <a:r>
              <a:rPr lang="en-US" altLang="zh-CN" dirty="0"/>
              <a:t>the</a:t>
            </a:r>
            <a:r>
              <a:rPr lang="zh-CN" altLang="en-US" dirty="0"/>
              <a:t> </a:t>
            </a:r>
            <a:r>
              <a:rPr lang="en-US" altLang="zh-CN" dirty="0" smtClean="0"/>
              <a:t>data(protected</a:t>
            </a:r>
            <a:r>
              <a:rPr lang="zh-CN" altLang="en-US" dirty="0" smtClean="0"/>
              <a:t> </a:t>
            </a:r>
            <a:r>
              <a:rPr lang="en-US" altLang="zh-CN" dirty="0" smtClean="0"/>
              <a:t>by</a:t>
            </a:r>
            <a:r>
              <a:rPr lang="zh-CN" altLang="en-US" dirty="0" smtClean="0"/>
              <a:t> </a:t>
            </a:r>
            <a:r>
              <a:rPr lang="en-US" altLang="zh-CN" dirty="0" smtClean="0"/>
              <a:t>AES</a:t>
            </a:r>
            <a:r>
              <a:rPr lang="zh-CN" altLang="en-US" dirty="0" smtClean="0"/>
              <a:t> </a:t>
            </a:r>
            <a:r>
              <a:rPr lang="en-US" altLang="zh-CN" dirty="0" smtClean="0"/>
              <a:t>and</a:t>
            </a:r>
            <a:r>
              <a:rPr lang="zh-CN" altLang="en-US" dirty="0" smtClean="0"/>
              <a:t> </a:t>
            </a:r>
            <a:r>
              <a:rPr lang="en-US" altLang="zh-CN" dirty="0" smtClean="0"/>
              <a:t>RSA)</a:t>
            </a:r>
            <a:endParaRPr lang="en-US" dirty="0"/>
          </a:p>
          <a:p>
            <a:pPr lvl="1" defTabSz="914400">
              <a:spcBef>
                <a:spcPts val="0"/>
              </a:spcBef>
              <a:spcAft>
                <a:spcPts val="0"/>
              </a:spcAft>
            </a:pPr>
            <a:r>
              <a:rPr lang="en-US" altLang="zh-CN" dirty="0"/>
              <a:t>Send</a:t>
            </a:r>
            <a:r>
              <a:rPr lang="zh-CN" altLang="en-US" dirty="0"/>
              <a:t> </a:t>
            </a:r>
            <a:r>
              <a:rPr lang="en-US" altLang="zh-CN" dirty="0"/>
              <a:t>the</a:t>
            </a:r>
            <a:r>
              <a:rPr lang="zh-CN" altLang="en-US" dirty="0"/>
              <a:t> </a:t>
            </a:r>
            <a:r>
              <a:rPr lang="en-US" altLang="zh-CN" dirty="0"/>
              <a:t>data</a:t>
            </a:r>
            <a:r>
              <a:rPr lang="zh-CN" altLang="en-US" dirty="0"/>
              <a:t> </a:t>
            </a:r>
            <a:r>
              <a:rPr lang="en-US" altLang="zh-CN" dirty="0"/>
              <a:t>via</a:t>
            </a:r>
            <a:r>
              <a:rPr lang="zh-CN" altLang="en-US" dirty="0"/>
              <a:t> </a:t>
            </a:r>
            <a:r>
              <a:rPr lang="en-US" altLang="zh-CN" dirty="0"/>
              <a:t>Ajax</a:t>
            </a:r>
            <a:r>
              <a:rPr lang="zh-CN" altLang="en-US" dirty="0"/>
              <a:t> </a:t>
            </a:r>
            <a:r>
              <a:rPr lang="en-US" altLang="zh-CN" dirty="0"/>
              <a:t>call(POST</a:t>
            </a:r>
            <a:r>
              <a:rPr lang="zh-CN" altLang="en-US" dirty="0"/>
              <a:t> </a:t>
            </a:r>
            <a:r>
              <a:rPr lang="en-US" altLang="zh-CN" dirty="0"/>
              <a:t>method)</a:t>
            </a:r>
            <a:r>
              <a:rPr lang="zh-CN" altLang="en-US" dirty="0"/>
              <a:t> </a:t>
            </a:r>
            <a:r>
              <a:rPr lang="en-US" altLang="zh-CN" dirty="0"/>
              <a:t>to</a:t>
            </a:r>
            <a:r>
              <a:rPr lang="zh-CN" altLang="en-US" dirty="0"/>
              <a:t> </a:t>
            </a:r>
            <a:r>
              <a:rPr lang="en-US" altLang="zh-CN" dirty="0"/>
              <a:t>the</a:t>
            </a:r>
            <a:r>
              <a:rPr lang="zh-CN" altLang="en-US" dirty="0"/>
              <a:t> </a:t>
            </a:r>
            <a:r>
              <a:rPr lang="en-US" altLang="zh-CN" dirty="0"/>
              <a:t>server.</a:t>
            </a:r>
            <a:endParaRPr lang="en-US" dirty="0"/>
          </a:p>
        </p:txBody>
      </p:sp>
      <p:pic>
        <p:nvPicPr>
          <p:cNvPr id="4" name="Picture 3"/>
          <p:cNvPicPr>
            <a:picLocks noChangeAspect="1"/>
          </p:cNvPicPr>
          <p:nvPr/>
        </p:nvPicPr>
        <p:blipFill>
          <a:blip r:embed="rId8"/>
          <a:stretch>
            <a:fillRect/>
          </a:stretch>
        </p:blipFill>
        <p:spPr>
          <a:xfrm>
            <a:off x="2968668" y="2881001"/>
            <a:ext cx="3010727" cy="1813605"/>
          </a:xfrm>
          <a:prstGeom prst="rect">
            <a:avLst/>
          </a:prstGeom>
        </p:spPr>
      </p:pic>
    </p:spTree>
    <p:extLst>
      <p:ext uri="{BB962C8B-B14F-4D97-AF65-F5344CB8AC3E}">
        <p14:creationId xmlns:p14="http://schemas.microsoft.com/office/powerpoint/2010/main" val="8059578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内容占位符 3"/>
          <p:cNvGraphicFramePr>
            <a:graphicFrameLocks/>
          </p:cNvGraphicFramePr>
          <p:nvPr>
            <p:extLst/>
          </p:nvPr>
        </p:nvGraphicFramePr>
        <p:xfrm>
          <a:off x="700088" y="-428624"/>
          <a:ext cx="7770972" cy="1971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2"/>
          <p:cNvSpPr>
            <a:spLocks noGrp="1"/>
          </p:cNvSpPr>
          <p:nvPr>
            <p:ph idx="1"/>
          </p:nvPr>
        </p:nvSpPr>
        <p:spPr>
          <a:xfrm>
            <a:off x="457200" y="1077238"/>
            <a:ext cx="8229600" cy="3553480"/>
          </a:xfrm>
        </p:spPr>
        <p:txBody>
          <a:bodyPr>
            <a:normAutofit/>
          </a:bodyPr>
          <a:lstStyle/>
          <a:p>
            <a:pPr marL="0" lvl="0" indent="0" defTabSz="914400">
              <a:spcBef>
                <a:spcPts val="0"/>
              </a:spcBef>
              <a:spcAft>
                <a:spcPts val="0"/>
              </a:spcAft>
              <a:buNone/>
              <a:defRPr/>
            </a:pPr>
            <a:r>
              <a:rPr lang="en-US" altLang="zh-CN" dirty="0" smtClean="0"/>
              <a:t>E</a:t>
            </a:r>
            <a:r>
              <a:rPr lang="en-US" dirty="0" smtClean="0"/>
              <a:t>ncryption</a:t>
            </a:r>
            <a:r>
              <a:rPr lang="zh-CN" altLang="en-US" dirty="0" smtClean="0"/>
              <a:t> </a:t>
            </a:r>
            <a:r>
              <a:rPr lang="en-US" altLang="zh-CN" dirty="0" smtClean="0"/>
              <a:t>and</a:t>
            </a:r>
            <a:r>
              <a:rPr lang="zh-CN" altLang="en-US" dirty="0" smtClean="0"/>
              <a:t> </a:t>
            </a:r>
            <a:r>
              <a:rPr lang="en-US" altLang="zh-CN" dirty="0" smtClean="0"/>
              <a:t>Decryption:</a:t>
            </a:r>
          </a:p>
          <a:p>
            <a:pPr marL="0" marR="0" lvl="0" indent="0" defTabSz="914400" eaLnBrk="1" fontAlgn="auto" latinLnBrk="0" hangingPunct="1">
              <a:lnSpc>
                <a:spcPct val="100000"/>
              </a:lnSpc>
              <a:spcBef>
                <a:spcPts val="0"/>
              </a:spcBef>
              <a:spcAft>
                <a:spcPts val="0"/>
              </a:spcAft>
              <a:buClrTx/>
              <a:buSzTx/>
              <a:buNone/>
              <a:tabLst/>
              <a:defRPr/>
            </a:pPr>
            <a:endParaRPr lang="en-US" dirty="0"/>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52789" y="1566188"/>
            <a:ext cx="5065570" cy="2965449"/>
          </a:xfrm>
          <a:prstGeom prst="rect">
            <a:avLst/>
          </a:prstGeom>
        </p:spPr>
      </p:pic>
    </p:spTree>
    <p:extLst>
      <p:ext uri="{BB962C8B-B14F-4D97-AF65-F5344CB8AC3E}">
        <p14:creationId xmlns:p14="http://schemas.microsoft.com/office/powerpoint/2010/main" val="1265625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内容占位符 3"/>
          <p:cNvGraphicFramePr>
            <a:graphicFrameLocks/>
          </p:cNvGraphicFramePr>
          <p:nvPr>
            <p:extLst/>
          </p:nvPr>
        </p:nvGraphicFramePr>
        <p:xfrm>
          <a:off x="700088" y="-428624"/>
          <a:ext cx="7770972" cy="1971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a:spLocks noGrp="1"/>
          </p:cNvSpPr>
          <p:nvPr>
            <p:ph idx="1"/>
          </p:nvPr>
        </p:nvSpPr>
        <p:spPr>
          <a:xfrm>
            <a:off x="457200" y="1039660"/>
            <a:ext cx="8229600" cy="3591058"/>
          </a:xfrm>
        </p:spPr>
        <p:txBody>
          <a:bodyPr>
            <a:normAutofit/>
          </a:bodyPr>
          <a:lstStyle/>
          <a:p>
            <a:pPr marL="0" marR="0" lvl="0" indent="0" defTabSz="914400" eaLnBrk="1" fontAlgn="auto" latinLnBrk="0" hangingPunct="1">
              <a:lnSpc>
                <a:spcPct val="100000"/>
              </a:lnSpc>
              <a:spcBef>
                <a:spcPts val="0"/>
              </a:spcBef>
              <a:spcAft>
                <a:spcPts val="0"/>
              </a:spcAft>
              <a:buClrTx/>
              <a:buSzTx/>
              <a:buNone/>
              <a:tabLst/>
              <a:defRPr/>
            </a:pPr>
            <a:r>
              <a:rPr lang="en-US" altLang="zh-CN" dirty="0"/>
              <a:t>Data</a:t>
            </a:r>
            <a:r>
              <a:rPr lang="zh-CN" altLang="en-US" dirty="0"/>
              <a:t> </a:t>
            </a:r>
            <a:r>
              <a:rPr lang="en-US" altLang="zh-CN" dirty="0"/>
              <a:t>Preprocessing</a:t>
            </a:r>
            <a:r>
              <a:rPr lang="en-US" dirty="0"/>
              <a:t>:</a:t>
            </a:r>
          </a:p>
        </p:txBody>
      </p:sp>
      <p:graphicFrame>
        <p:nvGraphicFramePr>
          <p:cNvPr id="2" name="Diagram 1"/>
          <p:cNvGraphicFramePr/>
          <p:nvPr>
            <p:extLst>
              <p:ext uri="{D42A27DB-BD31-4B8C-83A1-F6EECF244321}">
                <p14:modId xmlns:p14="http://schemas.microsoft.com/office/powerpoint/2010/main" val="1714609731"/>
              </p:ext>
            </p:extLst>
          </p:nvPr>
        </p:nvGraphicFramePr>
        <p:xfrm>
          <a:off x="1524000" y="2492678"/>
          <a:ext cx="3019863" cy="211107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 name="Diagram 6"/>
          <p:cNvGraphicFramePr/>
          <p:nvPr>
            <p:extLst>
              <p:ext uri="{D42A27DB-BD31-4B8C-83A1-F6EECF244321}">
                <p14:modId xmlns:p14="http://schemas.microsoft.com/office/powerpoint/2010/main" val="10847111"/>
              </p:ext>
            </p:extLst>
          </p:nvPr>
        </p:nvGraphicFramePr>
        <p:xfrm>
          <a:off x="4757803" y="2505203"/>
          <a:ext cx="3019863" cy="2111071"/>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8" name="Rectangle 7"/>
          <p:cNvSpPr/>
          <p:nvPr/>
        </p:nvSpPr>
        <p:spPr>
          <a:xfrm>
            <a:off x="3808960" y="1238297"/>
            <a:ext cx="1628384" cy="548796"/>
          </a:xfrm>
          <a:prstGeom prst="rect">
            <a:avLst/>
          </a:prstGeom>
          <a:gradFill>
            <a:gsLst>
              <a:gs pos="0">
                <a:schemeClr val="bg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dirty="0"/>
              <a:t>Input</a:t>
            </a:r>
            <a:r>
              <a:rPr lang="zh-CN" altLang="en-US" dirty="0"/>
              <a:t> </a:t>
            </a:r>
            <a:r>
              <a:rPr lang="en-US" altLang="zh-CN" dirty="0"/>
              <a:t>Data</a:t>
            </a:r>
            <a:endParaRPr lang="en-US" dirty="0"/>
          </a:p>
        </p:txBody>
      </p:sp>
      <p:cxnSp>
        <p:nvCxnSpPr>
          <p:cNvPr id="10" name="Straight Arrow Connector 9"/>
          <p:cNvCxnSpPr>
            <a:stCxn id="8" idx="2"/>
            <a:endCxn id="7" idx="0"/>
          </p:cNvCxnSpPr>
          <p:nvPr/>
        </p:nvCxnSpPr>
        <p:spPr>
          <a:xfrm>
            <a:off x="4623152" y="1787093"/>
            <a:ext cx="1644582" cy="7181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481998" y="1932502"/>
            <a:ext cx="561244" cy="338554"/>
          </a:xfrm>
          <a:prstGeom prst="rect">
            <a:avLst/>
          </a:prstGeom>
          <a:noFill/>
        </p:spPr>
        <p:txBody>
          <a:bodyPr wrap="none" rtlCol="0">
            <a:spAutoFit/>
          </a:bodyPr>
          <a:lstStyle/>
          <a:p>
            <a:r>
              <a:rPr lang="en-US" altLang="zh-CN" sz="1600" dirty="0"/>
              <a:t>Text</a:t>
            </a:r>
            <a:endParaRPr lang="en-US" sz="1600" dirty="0"/>
          </a:p>
        </p:txBody>
      </p:sp>
      <p:cxnSp>
        <p:nvCxnSpPr>
          <p:cNvPr id="13" name="Straight Arrow Connector 12"/>
          <p:cNvCxnSpPr>
            <a:stCxn id="8" idx="2"/>
            <a:endCxn id="2" idx="0"/>
          </p:cNvCxnSpPr>
          <p:nvPr/>
        </p:nvCxnSpPr>
        <p:spPr>
          <a:xfrm flipH="1">
            <a:off x="3033931" y="1787093"/>
            <a:ext cx="1589221" cy="7055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2772187" y="1970608"/>
            <a:ext cx="947695" cy="338554"/>
          </a:xfrm>
          <a:prstGeom prst="rect">
            <a:avLst/>
          </a:prstGeom>
          <a:noFill/>
        </p:spPr>
        <p:txBody>
          <a:bodyPr wrap="none" rtlCol="0">
            <a:spAutoFit/>
          </a:bodyPr>
          <a:lstStyle/>
          <a:p>
            <a:r>
              <a:rPr lang="en-US" altLang="zh-CN" sz="1600" dirty="0"/>
              <a:t>Numeric</a:t>
            </a:r>
            <a:endParaRPr lang="en-US" sz="1600" dirty="0"/>
          </a:p>
        </p:txBody>
      </p:sp>
    </p:spTree>
    <p:extLst>
      <p:ext uri="{BB962C8B-B14F-4D97-AF65-F5344CB8AC3E}">
        <p14:creationId xmlns:p14="http://schemas.microsoft.com/office/powerpoint/2010/main" val="15538535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内容占位符 3"/>
          <p:cNvGraphicFramePr>
            <a:graphicFrameLocks/>
          </p:cNvGraphicFramePr>
          <p:nvPr>
            <p:extLst/>
          </p:nvPr>
        </p:nvGraphicFramePr>
        <p:xfrm>
          <a:off x="700088" y="-428624"/>
          <a:ext cx="7770972" cy="1971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a:spLocks noGrp="1"/>
          </p:cNvSpPr>
          <p:nvPr>
            <p:ph idx="1"/>
          </p:nvPr>
        </p:nvSpPr>
        <p:spPr>
          <a:xfrm>
            <a:off x="457200" y="1039660"/>
            <a:ext cx="8229600" cy="3591058"/>
          </a:xfrm>
        </p:spPr>
        <p:txBody>
          <a:bodyPr>
            <a:normAutofit/>
          </a:bodyPr>
          <a:lstStyle/>
          <a:p>
            <a:pPr marL="0" marR="0" lvl="0" indent="0" defTabSz="914400" eaLnBrk="1" fontAlgn="auto" latinLnBrk="0" hangingPunct="1">
              <a:lnSpc>
                <a:spcPct val="100000"/>
              </a:lnSpc>
              <a:spcBef>
                <a:spcPts val="0"/>
              </a:spcBef>
              <a:spcAft>
                <a:spcPts val="0"/>
              </a:spcAft>
              <a:buClrTx/>
              <a:buSzTx/>
              <a:buNone/>
              <a:tabLst/>
              <a:defRPr/>
            </a:pPr>
            <a:r>
              <a:rPr lang="en-US" altLang="zh-CN" dirty="0"/>
              <a:t>Data</a:t>
            </a:r>
            <a:r>
              <a:rPr lang="zh-CN" altLang="en-US" dirty="0"/>
              <a:t> </a:t>
            </a:r>
            <a:r>
              <a:rPr lang="en-US" altLang="zh-CN" dirty="0"/>
              <a:t>Preprocessing</a:t>
            </a:r>
            <a:r>
              <a:rPr lang="en-US" dirty="0"/>
              <a:t>:</a:t>
            </a:r>
          </a:p>
        </p:txBody>
      </p:sp>
      <p:grpSp>
        <p:nvGrpSpPr>
          <p:cNvPr id="16" name="Group 15"/>
          <p:cNvGrpSpPr/>
          <p:nvPr/>
        </p:nvGrpSpPr>
        <p:grpSpPr>
          <a:xfrm>
            <a:off x="700088" y="1543051"/>
            <a:ext cx="4495800" cy="3020158"/>
            <a:chOff x="2993719" y="1737584"/>
            <a:chExt cx="4495800" cy="3020158"/>
          </a:xfrm>
        </p:grpSpPr>
        <p:pic>
          <p:nvPicPr>
            <p:cNvPr id="14" name="Picture 13"/>
            <p:cNvPicPr/>
            <p:nvPr/>
          </p:nvPicPr>
          <p:blipFill rotWithShape="1">
            <a:blip r:embed="rId8">
              <a:duotone>
                <a:schemeClr val="accent5">
                  <a:shade val="45000"/>
                  <a:satMod val="135000"/>
                </a:schemeClr>
                <a:prstClr val="white"/>
              </a:duotone>
              <a:extLst>
                <a:ext uri="{28A0092B-C50C-407E-A947-70E740481C1C}">
                  <a14:useLocalDpi xmlns:a14="http://schemas.microsoft.com/office/drawing/2010/main" val="0"/>
                </a:ext>
              </a:extLst>
            </a:blip>
            <a:srcRect t="34976"/>
            <a:stretch/>
          </p:blipFill>
          <p:spPr bwMode="auto">
            <a:xfrm>
              <a:off x="2993719" y="1813330"/>
              <a:ext cx="4495800" cy="2944412"/>
            </a:xfrm>
            <a:prstGeom prst="rect">
              <a:avLst/>
            </a:prstGeom>
            <a:noFill/>
            <a:ln>
              <a:noFill/>
            </a:ln>
          </p:spPr>
        </p:pic>
        <p:sp>
          <p:nvSpPr>
            <p:cNvPr id="9" name="Rectangle 8"/>
            <p:cNvSpPr/>
            <p:nvPr/>
          </p:nvSpPr>
          <p:spPr>
            <a:xfrm>
              <a:off x="3356975" y="1737584"/>
              <a:ext cx="513567" cy="2517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2993719" y="1737584"/>
              <a:ext cx="1152396" cy="10306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0" name="Straight Arrow Connector 19"/>
          <p:cNvCxnSpPr/>
          <p:nvPr/>
        </p:nvCxnSpPr>
        <p:spPr>
          <a:xfrm>
            <a:off x="5195888" y="4283901"/>
            <a:ext cx="47598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5671877" y="1794751"/>
            <a:ext cx="0" cy="24891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5671877" y="1794751"/>
            <a:ext cx="96691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aphicFrame>
        <p:nvGraphicFramePr>
          <p:cNvPr id="26" name="Table 25"/>
          <p:cNvGraphicFramePr>
            <a:graphicFrameLocks noGrp="1"/>
          </p:cNvGraphicFramePr>
          <p:nvPr>
            <p:extLst>
              <p:ext uri="{D42A27DB-BD31-4B8C-83A1-F6EECF244321}">
                <p14:modId xmlns:p14="http://schemas.microsoft.com/office/powerpoint/2010/main" val="757729159"/>
              </p:ext>
            </p:extLst>
          </p:nvPr>
        </p:nvGraphicFramePr>
        <p:xfrm>
          <a:off x="6726480" y="951978"/>
          <a:ext cx="1803745" cy="3591061"/>
        </p:xfrm>
        <a:graphic>
          <a:graphicData uri="http://schemas.openxmlformats.org/drawingml/2006/table">
            <a:tbl>
              <a:tblPr firstRow="1" bandRow="1">
                <a:tableStyleId>{3B4B98B0-60AC-42C2-AFA5-B58CD77FA1E5}</a:tableStyleId>
              </a:tblPr>
              <a:tblGrid>
                <a:gridCol w="1014605">
                  <a:extLst>
                    <a:ext uri="{9D8B030D-6E8A-4147-A177-3AD203B41FA5}">
                      <a16:colId xmlns="" xmlns:a16="http://schemas.microsoft.com/office/drawing/2014/main" val="20000"/>
                    </a:ext>
                  </a:extLst>
                </a:gridCol>
                <a:gridCol w="789140">
                  <a:extLst>
                    <a:ext uri="{9D8B030D-6E8A-4147-A177-3AD203B41FA5}">
                      <a16:colId xmlns="" xmlns:a16="http://schemas.microsoft.com/office/drawing/2014/main" val="20001"/>
                    </a:ext>
                  </a:extLst>
                </a:gridCol>
              </a:tblGrid>
              <a:tr h="394141">
                <a:tc>
                  <a:txBody>
                    <a:bodyPr/>
                    <a:lstStyle/>
                    <a:p>
                      <a:r>
                        <a:rPr lang="en-US" altLang="zh-CN" dirty="0"/>
                        <a:t>wow</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dirty="0"/>
                        <a:t>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399615">
                <a:tc>
                  <a:txBody>
                    <a:bodyPr/>
                    <a:lstStyle/>
                    <a:p>
                      <a:r>
                        <a:rPr lang="en-US" altLang="zh-CN" dirty="0"/>
                        <a:t>present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dirty="0"/>
                        <a:t>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399615">
                <a:tc>
                  <a:txBody>
                    <a:bodyPr/>
                    <a:lstStyle/>
                    <a:p>
                      <a:r>
                        <a:rPr lang="en-US" altLang="zh-CN" dirty="0"/>
                        <a:t>gave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dirty="0"/>
                        <a:t>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399615">
                <a:tc>
                  <a:txBody>
                    <a:bodyPr/>
                    <a:lstStyle/>
                    <a:p>
                      <a:r>
                        <a:rPr lang="en-US" altLang="zh-CN" dirty="0"/>
                        <a:t>great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dirty="0"/>
                        <a:t>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399615">
                <a:tc>
                  <a:txBody>
                    <a:bodyPr/>
                    <a:lstStyle/>
                    <a:p>
                      <a:r>
                        <a:rPr lang="en-US" altLang="zh-CN" dirty="0"/>
                        <a:t>like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dirty="0"/>
                        <a:t>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4"/>
                  </a:ext>
                </a:extLst>
              </a:tr>
              <a:tr h="399615">
                <a:tc>
                  <a:txBody>
                    <a:bodyPr/>
                    <a:lstStyle/>
                    <a:p>
                      <a:r>
                        <a:rPr lang="en-US" altLang="zh-CN" dirty="0"/>
                        <a:t>very</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dirty="0"/>
                        <a:t>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r h="399615">
                <a:tc>
                  <a:txBody>
                    <a:bodyPr/>
                    <a:lstStyle/>
                    <a:p>
                      <a:r>
                        <a:rPr lang="en-US" altLang="zh-CN" dirty="0"/>
                        <a:t>much</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dirty="0"/>
                        <a:t>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6"/>
                  </a:ext>
                </a:extLst>
              </a:tr>
              <a:tr h="399615">
                <a:tc>
                  <a:txBody>
                    <a:bodyPr/>
                    <a:lstStyle/>
                    <a:p>
                      <a:r>
                        <a:rPr lang="en-US" altLang="zh-CN" dirty="0"/>
                        <a:t>check</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dirty="0"/>
                        <a:t>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7"/>
                  </a:ext>
                </a:extLst>
              </a:tr>
              <a:tr h="399615">
                <a:tc>
                  <a:txBody>
                    <a:bodyPr/>
                    <a:lstStyle/>
                    <a:p>
                      <a:r>
                        <a:rPr lang="en-US" altLang="zh-CN" dirty="0"/>
                        <a:t>image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dirty="0"/>
                        <a:t>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8"/>
                  </a:ext>
                </a:extLst>
              </a:tr>
            </a:tbl>
          </a:graphicData>
        </a:graphic>
      </p:graphicFrame>
      <p:sp>
        <p:nvSpPr>
          <p:cNvPr id="27" name="TextBox 26"/>
          <p:cNvSpPr txBox="1"/>
          <p:nvPr/>
        </p:nvSpPr>
        <p:spPr>
          <a:xfrm>
            <a:off x="5438776" y="1492233"/>
            <a:ext cx="1417855" cy="276999"/>
          </a:xfrm>
          <a:prstGeom prst="rect">
            <a:avLst/>
          </a:prstGeom>
          <a:noFill/>
        </p:spPr>
        <p:txBody>
          <a:bodyPr wrap="square" rtlCol="0">
            <a:spAutoFit/>
          </a:bodyPr>
          <a:lstStyle/>
          <a:p>
            <a:r>
              <a:rPr lang="en-US" sz="1200" dirty="0"/>
              <a:t>one-hot decoding </a:t>
            </a:r>
          </a:p>
        </p:txBody>
      </p:sp>
    </p:spTree>
    <p:extLst>
      <p:ext uri="{BB962C8B-B14F-4D97-AF65-F5344CB8AC3E}">
        <p14:creationId xmlns:p14="http://schemas.microsoft.com/office/powerpoint/2010/main" val="12854203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内容占位符 3"/>
          <p:cNvGraphicFramePr>
            <a:graphicFrameLocks/>
          </p:cNvGraphicFramePr>
          <p:nvPr>
            <p:extLst/>
          </p:nvPr>
        </p:nvGraphicFramePr>
        <p:xfrm>
          <a:off x="700088" y="-428624"/>
          <a:ext cx="7770972" cy="1971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a:spLocks noGrp="1"/>
          </p:cNvSpPr>
          <p:nvPr>
            <p:ph idx="1"/>
          </p:nvPr>
        </p:nvSpPr>
        <p:spPr>
          <a:xfrm>
            <a:off x="457200" y="1236246"/>
            <a:ext cx="8229600" cy="3394472"/>
          </a:xfrm>
        </p:spPr>
        <p:txBody>
          <a:bodyPr>
            <a:normAutofit/>
          </a:bodyPr>
          <a:lstStyle/>
          <a:p>
            <a:pPr marL="0" marR="0" lvl="0" indent="0" defTabSz="914400" eaLnBrk="1" fontAlgn="auto" latinLnBrk="0" hangingPunct="1">
              <a:lnSpc>
                <a:spcPct val="100000"/>
              </a:lnSpc>
              <a:spcBef>
                <a:spcPts val="0"/>
              </a:spcBef>
              <a:spcAft>
                <a:spcPts val="0"/>
              </a:spcAft>
              <a:buClrTx/>
              <a:buSzTx/>
              <a:buNone/>
              <a:tabLst/>
              <a:defRPr/>
            </a:pPr>
            <a:r>
              <a:rPr lang="en-US" altLang="zh-CN" b="1" dirty="0"/>
              <a:t>Clustering</a:t>
            </a:r>
            <a:r>
              <a:rPr lang="zh-CN" altLang="en-US" b="1" dirty="0"/>
              <a:t> </a:t>
            </a:r>
            <a:r>
              <a:rPr lang="en-US" altLang="zh-CN" b="1" dirty="0"/>
              <a:t>Methods</a:t>
            </a:r>
            <a:r>
              <a:rPr lang="en-US" b="1" dirty="0"/>
              <a:t>:</a:t>
            </a:r>
          </a:p>
          <a:p>
            <a:pPr marL="0" marR="0" lvl="0" indent="0" defTabSz="914400" eaLnBrk="1" fontAlgn="auto" latinLnBrk="0" hangingPunct="1">
              <a:lnSpc>
                <a:spcPct val="100000"/>
              </a:lnSpc>
              <a:spcBef>
                <a:spcPts val="0"/>
              </a:spcBef>
              <a:spcAft>
                <a:spcPts val="0"/>
              </a:spcAft>
              <a:buClrTx/>
              <a:buSzTx/>
              <a:buNone/>
              <a:tabLst/>
              <a:defRPr/>
            </a:pPr>
            <a:r>
              <a:rPr lang="en-US" altLang="zh-CN" dirty="0"/>
              <a:t>Using</a:t>
            </a:r>
            <a:r>
              <a:rPr lang="zh-CN" altLang="en-US" dirty="0"/>
              <a:t> </a:t>
            </a:r>
            <a:r>
              <a:rPr lang="en-US" altLang="zh-CN" dirty="0"/>
              <a:t>python</a:t>
            </a:r>
            <a:r>
              <a:rPr lang="zh-CN" altLang="en-US" dirty="0"/>
              <a:t> </a:t>
            </a:r>
            <a:r>
              <a:rPr lang="en-US" altLang="zh-CN" dirty="0"/>
              <a:t>library</a:t>
            </a:r>
            <a:r>
              <a:rPr lang="zh-CN" altLang="en-US" dirty="0"/>
              <a:t> </a:t>
            </a:r>
            <a:r>
              <a:rPr lang="en-US" altLang="zh-CN" dirty="0" err="1"/>
              <a:t>scikit</a:t>
            </a:r>
            <a:r>
              <a:rPr lang="en-US" altLang="zh-CN" dirty="0"/>
              <a:t>-learn</a:t>
            </a:r>
            <a:r>
              <a:rPr lang="zh-CN" altLang="en-US" dirty="0"/>
              <a:t> </a:t>
            </a:r>
            <a:r>
              <a:rPr lang="en-US" altLang="zh-CN" dirty="0"/>
              <a:t>library.</a:t>
            </a:r>
          </a:p>
          <a:p>
            <a:pPr marL="0" marR="0" lvl="0" indent="0" defTabSz="914400" eaLnBrk="1" fontAlgn="auto" latinLnBrk="0" hangingPunct="1">
              <a:lnSpc>
                <a:spcPct val="100000"/>
              </a:lnSpc>
              <a:spcBef>
                <a:spcPts val="0"/>
              </a:spcBef>
              <a:spcAft>
                <a:spcPts val="0"/>
              </a:spcAft>
              <a:buClrTx/>
              <a:buSzTx/>
              <a:buNone/>
              <a:tabLst/>
              <a:defRPr/>
            </a:pPr>
            <a:endParaRPr lang="en-US" altLang="zh-CN" dirty="0"/>
          </a:p>
          <a:p>
            <a:pPr marL="0" marR="0" lvl="0" indent="0" defTabSz="914400" eaLnBrk="1" fontAlgn="auto" latinLnBrk="0" hangingPunct="1">
              <a:lnSpc>
                <a:spcPct val="100000"/>
              </a:lnSpc>
              <a:spcBef>
                <a:spcPts val="0"/>
              </a:spcBef>
              <a:spcAft>
                <a:spcPts val="0"/>
              </a:spcAft>
              <a:buClrTx/>
              <a:buSzTx/>
              <a:buNone/>
              <a:tabLst/>
              <a:defRPr/>
            </a:pPr>
            <a:r>
              <a:rPr lang="en-US" altLang="zh-CN" b="1" dirty="0"/>
              <a:t>Methods</a:t>
            </a:r>
            <a:r>
              <a:rPr lang="zh-CN" altLang="en-US" b="1" dirty="0"/>
              <a:t> </a:t>
            </a:r>
            <a:r>
              <a:rPr lang="en-US" altLang="zh-CN" b="1" dirty="0"/>
              <a:t>implemented:</a:t>
            </a:r>
          </a:p>
          <a:p>
            <a:pPr defTabSz="914400">
              <a:spcBef>
                <a:spcPts val="0"/>
              </a:spcBef>
              <a:spcAft>
                <a:spcPts val="0"/>
              </a:spcAft>
              <a:defRPr/>
            </a:pPr>
            <a:r>
              <a:rPr lang="en-US" altLang="zh-CN" dirty="0"/>
              <a:t>K-means</a:t>
            </a:r>
          </a:p>
          <a:p>
            <a:pPr defTabSz="914400">
              <a:spcBef>
                <a:spcPts val="0"/>
              </a:spcBef>
              <a:spcAft>
                <a:spcPts val="0"/>
              </a:spcAft>
              <a:defRPr/>
            </a:pPr>
            <a:r>
              <a:rPr lang="en-US" altLang="zh-CN" dirty="0"/>
              <a:t>Spectral</a:t>
            </a:r>
            <a:r>
              <a:rPr lang="zh-CN" altLang="en-US" dirty="0"/>
              <a:t> </a:t>
            </a:r>
            <a:r>
              <a:rPr lang="en-US" altLang="zh-CN" dirty="0"/>
              <a:t>clustering</a:t>
            </a:r>
          </a:p>
          <a:p>
            <a:pPr defTabSz="914400">
              <a:spcBef>
                <a:spcPts val="0"/>
              </a:spcBef>
              <a:spcAft>
                <a:spcPts val="0"/>
              </a:spcAft>
              <a:defRPr/>
            </a:pPr>
            <a:r>
              <a:rPr lang="en-US" dirty="0"/>
              <a:t>Hierarchical clustering</a:t>
            </a:r>
          </a:p>
          <a:p>
            <a:pPr defTabSz="914400">
              <a:spcBef>
                <a:spcPts val="0"/>
              </a:spcBef>
              <a:spcAft>
                <a:spcPts val="0"/>
              </a:spcAft>
              <a:defRPr/>
            </a:pPr>
            <a:endParaRPr lang="en-US" dirty="0"/>
          </a:p>
        </p:txBody>
      </p:sp>
      <p:pic>
        <p:nvPicPr>
          <p:cNvPr id="4" name="图片 53"/>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87912" y="947702"/>
            <a:ext cx="2216843" cy="3683016"/>
          </a:xfrm>
          <a:prstGeom prst="rect">
            <a:avLst/>
          </a:prstGeom>
          <a:noFill/>
          <a:ln>
            <a:noFill/>
          </a:ln>
        </p:spPr>
      </p:pic>
    </p:spTree>
    <p:extLst>
      <p:ext uri="{BB962C8B-B14F-4D97-AF65-F5344CB8AC3E}">
        <p14:creationId xmlns:p14="http://schemas.microsoft.com/office/powerpoint/2010/main" val="682694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内容占位符 3"/>
          <p:cNvGraphicFramePr>
            <a:graphicFrameLocks/>
          </p:cNvGraphicFramePr>
          <p:nvPr>
            <p:extLst/>
          </p:nvPr>
        </p:nvGraphicFramePr>
        <p:xfrm>
          <a:off x="700088" y="-428624"/>
          <a:ext cx="7770972" cy="1971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a:spLocks noGrp="1"/>
          </p:cNvSpPr>
          <p:nvPr>
            <p:ph idx="1"/>
          </p:nvPr>
        </p:nvSpPr>
        <p:spPr>
          <a:xfrm>
            <a:off x="457200" y="1236246"/>
            <a:ext cx="8229600" cy="3394472"/>
          </a:xfrm>
        </p:spPr>
        <p:txBody>
          <a:bodyPr>
            <a:normAutofit/>
          </a:bodyPr>
          <a:lstStyle/>
          <a:p>
            <a:pPr marL="0" marR="0" lvl="0" indent="0" defTabSz="914400" eaLnBrk="1" fontAlgn="auto" latinLnBrk="0" hangingPunct="1">
              <a:lnSpc>
                <a:spcPct val="100000"/>
              </a:lnSpc>
              <a:spcBef>
                <a:spcPts val="0"/>
              </a:spcBef>
              <a:spcAft>
                <a:spcPts val="0"/>
              </a:spcAft>
              <a:buClrTx/>
              <a:buSzTx/>
              <a:buNone/>
              <a:tabLst/>
              <a:defRPr/>
            </a:pPr>
            <a:r>
              <a:rPr lang="en-US" altLang="zh-CN" b="1" dirty="0"/>
              <a:t>Clustering</a:t>
            </a:r>
            <a:r>
              <a:rPr lang="zh-CN" altLang="en-US" b="1" dirty="0"/>
              <a:t> </a:t>
            </a:r>
            <a:r>
              <a:rPr lang="en-US" altLang="zh-CN" b="1" dirty="0"/>
              <a:t>Methods</a:t>
            </a:r>
            <a:r>
              <a:rPr lang="en-US" b="1" dirty="0"/>
              <a:t>:</a:t>
            </a:r>
          </a:p>
          <a:p>
            <a:pPr marL="0" marR="0" lvl="0" indent="0" defTabSz="914400" eaLnBrk="1" fontAlgn="auto" latinLnBrk="0" hangingPunct="1">
              <a:lnSpc>
                <a:spcPct val="100000"/>
              </a:lnSpc>
              <a:spcBef>
                <a:spcPts val="0"/>
              </a:spcBef>
              <a:spcAft>
                <a:spcPts val="0"/>
              </a:spcAft>
              <a:buClrTx/>
              <a:buSzTx/>
              <a:buNone/>
              <a:tabLst/>
              <a:defRPr/>
            </a:pPr>
            <a:r>
              <a:rPr lang="en-US" altLang="zh-CN" dirty="0"/>
              <a:t>Using</a:t>
            </a:r>
            <a:r>
              <a:rPr lang="zh-CN" altLang="en-US" dirty="0"/>
              <a:t> </a:t>
            </a:r>
            <a:r>
              <a:rPr lang="en-US" altLang="zh-CN" dirty="0"/>
              <a:t>python</a:t>
            </a:r>
            <a:r>
              <a:rPr lang="zh-CN" altLang="en-US" dirty="0"/>
              <a:t> </a:t>
            </a:r>
            <a:r>
              <a:rPr lang="en-US" altLang="zh-CN" dirty="0"/>
              <a:t>library</a:t>
            </a:r>
            <a:r>
              <a:rPr lang="zh-CN" altLang="en-US" dirty="0"/>
              <a:t> </a:t>
            </a:r>
            <a:r>
              <a:rPr lang="en-US" altLang="zh-CN" dirty="0" err="1"/>
              <a:t>scikit</a:t>
            </a:r>
            <a:r>
              <a:rPr lang="en-US" altLang="zh-CN" dirty="0"/>
              <a:t>-learn</a:t>
            </a:r>
            <a:r>
              <a:rPr lang="zh-CN" altLang="en-US" dirty="0"/>
              <a:t> </a:t>
            </a:r>
            <a:r>
              <a:rPr lang="en-US" altLang="zh-CN" dirty="0"/>
              <a:t>library.</a:t>
            </a:r>
          </a:p>
          <a:p>
            <a:pPr marL="0" marR="0" lvl="0" indent="0" defTabSz="914400" eaLnBrk="1" fontAlgn="auto" latinLnBrk="0" hangingPunct="1">
              <a:lnSpc>
                <a:spcPct val="100000"/>
              </a:lnSpc>
              <a:spcBef>
                <a:spcPts val="0"/>
              </a:spcBef>
              <a:spcAft>
                <a:spcPts val="0"/>
              </a:spcAft>
              <a:buClrTx/>
              <a:buSzTx/>
              <a:buNone/>
              <a:tabLst/>
              <a:defRPr/>
            </a:pPr>
            <a:endParaRPr lang="en-US" altLang="zh-CN" dirty="0"/>
          </a:p>
          <a:p>
            <a:pPr marL="0" marR="0" lvl="0" indent="0" defTabSz="914400" eaLnBrk="1" fontAlgn="auto" latinLnBrk="0" hangingPunct="1">
              <a:lnSpc>
                <a:spcPct val="100000"/>
              </a:lnSpc>
              <a:spcBef>
                <a:spcPts val="0"/>
              </a:spcBef>
              <a:spcAft>
                <a:spcPts val="0"/>
              </a:spcAft>
              <a:buClrTx/>
              <a:buSzTx/>
              <a:buNone/>
              <a:tabLst/>
              <a:defRPr/>
            </a:pPr>
            <a:r>
              <a:rPr lang="en-US" altLang="zh-CN" b="1" dirty="0"/>
              <a:t>Methods</a:t>
            </a:r>
            <a:r>
              <a:rPr lang="zh-CN" altLang="en-US" b="1" dirty="0"/>
              <a:t> </a:t>
            </a:r>
            <a:r>
              <a:rPr lang="en-US" altLang="zh-CN" b="1" dirty="0"/>
              <a:t>implemented:</a:t>
            </a:r>
          </a:p>
          <a:p>
            <a:pPr defTabSz="914400">
              <a:spcBef>
                <a:spcPts val="0"/>
              </a:spcBef>
              <a:spcAft>
                <a:spcPts val="0"/>
              </a:spcAft>
              <a:defRPr/>
            </a:pPr>
            <a:r>
              <a:rPr lang="en-US" altLang="zh-CN" dirty="0"/>
              <a:t>K-means</a:t>
            </a:r>
          </a:p>
          <a:p>
            <a:pPr defTabSz="914400">
              <a:spcBef>
                <a:spcPts val="0"/>
              </a:spcBef>
              <a:spcAft>
                <a:spcPts val="0"/>
              </a:spcAft>
              <a:defRPr/>
            </a:pPr>
            <a:r>
              <a:rPr lang="en-US" altLang="zh-CN" dirty="0"/>
              <a:t>Spectral</a:t>
            </a:r>
            <a:r>
              <a:rPr lang="zh-CN" altLang="en-US" dirty="0"/>
              <a:t> </a:t>
            </a:r>
            <a:r>
              <a:rPr lang="en-US" altLang="zh-CN" dirty="0"/>
              <a:t>clustering</a:t>
            </a:r>
          </a:p>
          <a:p>
            <a:pPr defTabSz="914400">
              <a:spcBef>
                <a:spcPts val="0"/>
              </a:spcBef>
              <a:spcAft>
                <a:spcPts val="0"/>
              </a:spcAft>
              <a:defRPr/>
            </a:pPr>
            <a:r>
              <a:rPr lang="en-US" dirty="0"/>
              <a:t>Hierarchical clustering</a:t>
            </a:r>
          </a:p>
          <a:p>
            <a:pPr defTabSz="914400">
              <a:spcBef>
                <a:spcPts val="0"/>
              </a:spcBef>
              <a:spcAft>
                <a:spcPts val="0"/>
              </a:spcAft>
              <a:defRPr/>
            </a:pPr>
            <a:endParaRPr lang="en-US" dirty="0"/>
          </a:p>
        </p:txBody>
      </p:sp>
      <p:pic>
        <p:nvPicPr>
          <p:cNvPr id="4" name="图片 53"/>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87912" y="947702"/>
            <a:ext cx="2216843" cy="3683016"/>
          </a:xfrm>
          <a:prstGeom prst="rect">
            <a:avLst/>
          </a:prstGeom>
          <a:noFill/>
          <a:ln>
            <a:noFill/>
          </a:ln>
        </p:spPr>
      </p:pic>
    </p:spTree>
    <p:extLst>
      <p:ext uri="{BB962C8B-B14F-4D97-AF65-F5344CB8AC3E}">
        <p14:creationId xmlns:p14="http://schemas.microsoft.com/office/powerpoint/2010/main" val="4069789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内容占位符 3"/>
          <p:cNvGraphicFramePr>
            <a:graphicFrameLocks/>
          </p:cNvGraphicFramePr>
          <p:nvPr>
            <p:extLst/>
          </p:nvPr>
        </p:nvGraphicFramePr>
        <p:xfrm>
          <a:off x="700088" y="-428624"/>
          <a:ext cx="7770972" cy="1971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内容占位符 3">
            <a:extLst>
              <a:ext uri="{FF2B5EF4-FFF2-40B4-BE49-F238E27FC236}">
                <a16:creationId xmlns="" xmlns:a16="http://schemas.microsoft.com/office/drawing/2014/main" id="{18BE9527-A21C-4F85-982C-F887CEC2BAB9}"/>
              </a:ext>
            </a:extLst>
          </p:cNvPr>
          <p:cNvGraphicFramePr>
            <a:graphicFrameLocks noGrp="1"/>
          </p:cNvGraphicFramePr>
          <p:nvPr>
            <p:ph idx="1"/>
            <p:extLst>
              <p:ext uri="{D42A27DB-BD31-4B8C-83A1-F6EECF244321}">
                <p14:modId xmlns:p14="http://schemas.microsoft.com/office/powerpoint/2010/main" val="1639504488"/>
              </p:ext>
            </p:extLst>
          </p:nvPr>
        </p:nvGraphicFramePr>
        <p:xfrm>
          <a:off x="787697" y="1032543"/>
          <a:ext cx="7595754" cy="3587496"/>
        </p:xfrm>
        <a:graphic>
          <a:graphicData uri="http://schemas.openxmlformats.org/drawingml/2006/table">
            <a:tbl>
              <a:tblPr firstRow="1" firstCol="1" bandRow="1">
                <a:tableStyleId>{7DF18680-E054-41AD-8BC1-D1AEF772440D}</a:tableStyleId>
              </a:tblPr>
              <a:tblGrid>
                <a:gridCol w="1785490">
                  <a:extLst>
                    <a:ext uri="{9D8B030D-6E8A-4147-A177-3AD203B41FA5}">
                      <a16:colId xmlns="" xmlns:a16="http://schemas.microsoft.com/office/drawing/2014/main" val="3464323639"/>
                    </a:ext>
                  </a:extLst>
                </a:gridCol>
                <a:gridCol w="3054077">
                  <a:extLst>
                    <a:ext uri="{9D8B030D-6E8A-4147-A177-3AD203B41FA5}">
                      <a16:colId xmlns="" xmlns:a16="http://schemas.microsoft.com/office/drawing/2014/main" val="825527543"/>
                    </a:ext>
                  </a:extLst>
                </a:gridCol>
                <a:gridCol w="2756187">
                  <a:extLst>
                    <a:ext uri="{9D8B030D-6E8A-4147-A177-3AD203B41FA5}">
                      <a16:colId xmlns="" xmlns:a16="http://schemas.microsoft.com/office/drawing/2014/main" val="2588593703"/>
                    </a:ext>
                  </a:extLst>
                </a:gridCol>
              </a:tblGrid>
              <a:tr h="283136">
                <a:tc>
                  <a:txBody>
                    <a:bodyPr/>
                    <a:lstStyle/>
                    <a:p>
                      <a:pPr marL="0" marR="0">
                        <a:lnSpc>
                          <a:spcPct val="107000"/>
                        </a:lnSpc>
                        <a:spcBef>
                          <a:spcPts val="0"/>
                        </a:spcBef>
                        <a:spcAft>
                          <a:spcPts val="0"/>
                        </a:spcAft>
                      </a:pPr>
                      <a:r>
                        <a:rPr lang="en-US" sz="2000">
                          <a:effectLst/>
                        </a:rPr>
                        <a:t>Method</a:t>
                      </a:r>
                      <a:endParaRPr lang="en-US" sz="20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advantage</a:t>
                      </a:r>
                      <a:endParaRPr lang="en-US" sz="20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disadvantage</a:t>
                      </a:r>
                      <a:endParaRPr lang="en-US" sz="20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311464683"/>
                  </a:ext>
                </a:extLst>
              </a:tr>
              <a:tr h="1475620">
                <a:tc>
                  <a:txBody>
                    <a:bodyPr/>
                    <a:lstStyle/>
                    <a:p>
                      <a:pPr marL="0" marR="0">
                        <a:lnSpc>
                          <a:spcPct val="107000"/>
                        </a:lnSpc>
                        <a:spcBef>
                          <a:spcPts val="0"/>
                        </a:spcBef>
                        <a:spcAft>
                          <a:spcPts val="0"/>
                        </a:spcAft>
                      </a:pPr>
                      <a:r>
                        <a:rPr lang="en-US" sz="2000" dirty="0">
                          <a:effectLst/>
                        </a:rPr>
                        <a:t>K-means</a:t>
                      </a:r>
                      <a:endParaRPr lang="en-US" sz="20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marL="342900" marR="0" lvl="0" indent="-342900">
                        <a:lnSpc>
                          <a:spcPct val="107000"/>
                        </a:lnSpc>
                        <a:spcBef>
                          <a:spcPts val="0"/>
                        </a:spcBef>
                        <a:spcAft>
                          <a:spcPts val="0"/>
                        </a:spcAft>
                        <a:buFont typeface="Symbol" panose="05050102010706020507" pitchFamily="18" charset="2"/>
                        <a:buChar char=""/>
                      </a:pPr>
                      <a:r>
                        <a:rPr lang="en-US" sz="2000" dirty="0">
                          <a:effectLst/>
                        </a:rPr>
                        <a:t>Simple</a:t>
                      </a:r>
                    </a:p>
                    <a:p>
                      <a:pPr marL="342900" marR="0" lvl="0" indent="-342900">
                        <a:lnSpc>
                          <a:spcPct val="107000"/>
                        </a:lnSpc>
                        <a:spcBef>
                          <a:spcPts val="0"/>
                        </a:spcBef>
                        <a:spcAft>
                          <a:spcPts val="0"/>
                        </a:spcAft>
                        <a:buFont typeface="Symbol" panose="05050102010706020507" pitchFamily="18" charset="2"/>
                        <a:buChar char=""/>
                      </a:pPr>
                      <a:r>
                        <a:rPr lang="en-US" sz="2000" kern="1200" dirty="0">
                          <a:solidFill>
                            <a:schemeClr val="dk1"/>
                          </a:solidFill>
                          <a:effectLst/>
                          <a:latin typeface="+mn-lt"/>
                          <a:ea typeface="+mn-ea"/>
                          <a:cs typeface="+mn-cs"/>
                        </a:rPr>
                        <a:t>Fit to most type of dataset</a:t>
                      </a:r>
                    </a:p>
                  </a:txBody>
                  <a:tcPr marL="68580" marR="68580" marT="0" marB="0"/>
                </a:tc>
                <a:tc>
                  <a:txBody>
                    <a:bodyPr/>
                    <a:lstStyle/>
                    <a:p>
                      <a:pPr marL="342900" marR="0" lvl="0" indent="-342900">
                        <a:lnSpc>
                          <a:spcPct val="107000"/>
                        </a:lnSpc>
                        <a:spcBef>
                          <a:spcPts val="0"/>
                        </a:spcBef>
                        <a:spcAft>
                          <a:spcPts val="0"/>
                        </a:spcAft>
                        <a:buFont typeface="Symbol" panose="05050102010706020507" pitchFamily="18" charset="2"/>
                        <a:buChar char=""/>
                      </a:pPr>
                      <a:r>
                        <a:rPr lang="en-US" sz="2000" dirty="0" smtClean="0">
                          <a:effectLst/>
                        </a:rPr>
                        <a:t>Sensitive </a:t>
                      </a:r>
                      <a:r>
                        <a:rPr lang="en-US" sz="2000" dirty="0">
                          <a:effectLst/>
                        </a:rPr>
                        <a:t>to initial centers</a:t>
                      </a:r>
                    </a:p>
                    <a:p>
                      <a:pPr marL="342900" marR="0" lvl="0" indent="-342900">
                        <a:lnSpc>
                          <a:spcPct val="107000"/>
                        </a:lnSpc>
                        <a:spcBef>
                          <a:spcPts val="0"/>
                        </a:spcBef>
                        <a:spcAft>
                          <a:spcPts val="0"/>
                        </a:spcAft>
                        <a:buFont typeface="Symbol" panose="05050102010706020507" pitchFamily="18" charset="2"/>
                        <a:buChar char=""/>
                      </a:pPr>
                      <a:r>
                        <a:rPr lang="en-US" sz="2000" dirty="0">
                          <a:effectLst/>
                        </a:rPr>
                        <a:t>Detects spherical </a:t>
                      </a:r>
                      <a:r>
                        <a:rPr lang="en-US" sz="2000" dirty="0" smtClean="0">
                          <a:effectLst/>
                        </a:rPr>
                        <a:t>clusters</a:t>
                      </a:r>
                    </a:p>
                    <a:p>
                      <a:pPr marL="342900" marR="0" lvl="0" indent="-342900">
                        <a:lnSpc>
                          <a:spcPct val="107000"/>
                        </a:lnSpc>
                        <a:spcBef>
                          <a:spcPts val="0"/>
                        </a:spcBef>
                        <a:spcAft>
                          <a:spcPts val="0"/>
                        </a:spcAft>
                        <a:buFont typeface="Symbol" panose="05050102010706020507" pitchFamily="18" charset="2"/>
                        <a:buChar char=""/>
                      </a:pPr>
                      <a:r>
                        <a:rPr lang="en-US" altLang="zh-CN" sz="2000" dirty="0" smtClean="0">
                          <a:effectLst/>
                          <a:latin typeface="Calibri" panose="020F0502020204030204" pitchFamily="34" charset="0"/>
                          <a:ea typeface="宋体" panose="02010600030101010101" pitchFamily="2" charset="-122"/>
                          <a:cs typeface="Times New Roman" panose="02020603050405020304" pitchFamily="18" charset="0"/>
                        </a:rPr>
                        <a:t>Slow</a:t>
                      </a:r>
                      <a:r>
                        <a:rPr lang="zh-CN" altLang="en-US" sz="2000" dirty="0" smtClean="0">
                          <a:effectLst/>
                          <a:latin typeface="Calibri" panose="020F0502020204030204" pitchFamily="34" charset="0"/>
                          <a:ea typeface="宋体" panose="02010600030101010101" pitchFamily="2" charset="-122"/>
                          <a:cs typeface="Times New Roman" panose="02020603050405020304" pitchFamily="18" charset="0"/>
                        </a:rPr>
                        <a:t> </a:t>
                      </a:r>
                      <a:r>
                        <a:rPr lang="en-US" altLang="zh-CN" sz="2000" dirty="0" smtClean="0">
                          <a:effectLst/>
                          <a:latin typeface="Calibri" panose="020F0502020204030204" pitchFamily="34" charset="0"/>
                          <a:ea typeface="宋体" panose="02010600030101010101" pitchFamily="2" charset="-122"/>
                          <a:cs typeface="Times New Roman" panose="02020603050405020304" pitchFamily="18" charset="0"/>
                        </a:rPr>
                        <a:t>with</a:t>
                      </a:r>
                      <a:r>
                        <a:rPr lang="zh-CN" altLang="en-US" sz="2000" dirty="0" smtClean="0">
                          <a:effectLst/>
                          <a:latin typeface="Calibri" panose="020F0502020204030204" pitchFamily="34" charset="0"/>
                          <a:ea typeface="宋体" panose="02010600030101010101" pitchFamily="2" charset="-122"/>
                          <a:cs typeface="Times New Roman" panose="02020603050405020304" pitchFamily="18" charset="0"/>
                        </a:rPr>
                        <a:t> </a:t>
                      </a:r>
                      <a:r>
                        <a:rPr lang="en-US" altLang="zh-CN" sz="2000" dirty="0" smtClean="0">
                          <a:effectLst/>
                          <a:latin typeface="Calibri" panose="020F0502020204030204" pitchFamily="34" charset="0"/>
                          <a:ea typeface="宋体" panose="02010600030101010101" pitchFamily="2" charset="-122"/>
                          <a:cs typeface="Times New Roman" panose="02020603050405020304" pitchFamily="18" charset="0"/>
                        </a:rPr>
                        <a:t>big</a:t>
                      </a:r>
                      <a:r>
                        <a:rPr lang="zh-CN" altLang="en-US" sz="2000" dirty="0" smtClean="0">
                          <a:effectLst/>
                          <a:latin typeface="Calibri" panose="020F0502020204030204" pitchFamily="34" charset="0"/>
                          <a:ea typeface="宋体" panose="02010600030101010101" pitchFamily="2" charset="-122"/>
                          <a:cs typeface="Times New Roman" panose="02020603050405020304" pitchFamily="18" charset="0"/>
                        </a:rPr>
                        <a:t> </a:t>
                      </a:r>
                      <a:r>
                        <a:rPr lang="en-US" altLang="zh-CN" sz="2000" dirty="0" smtClean="0">
                          <a:effectLst/>
                          <a:latin typeface="Calibri" panose="020F0502020204030204" pitchFamily="34" charset="0"/>
                          <a:ea typeface="宋体" panose="02010600030101010101" pitchFamily="2" charset="-122"/>
                          <a:cs typeface="Times New Roman" panose="02020603050405020304" pitchFamily="18" charset="0"/>
                        </a:rPr>
                        <a:t>dataset</a:t>
                      </a:r>
                      <a:endParaRPr lang="en-US" sz="20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2408452587"/>
                  </a:ext>
                </a:extLst>
              </a:tr>
              <a:tr h="879378">
                <a:tc>
                  <a:txBody>
                    <a:bodyPr/>
                    <a:lstStyle/>
                    <a:p>
                      <a:pPr marL="0" marR="0">
                        <a:lnSpc>
                          <a:spcPct val="107000"/>
                        </a:lnSpc>
                        <a:spcBef>
                          <a:spcPts val="0"/>
                        </a:spcBef>
                        <a:spcAft>
                          <a:spcPts val="0"/>
                        </a:spcAft>
                      </a:pPr>
                      <a:r>
                        <a:rPr lang="en-US" sz="2000" dirty="0">
                          <a:effectLst/>
                        </a:rPr>
                        <a:t>Spectral clustering</a:t>
                      </a:r>
                      <a:endParaRPr lang="en-US" sz="20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marL="342900" marR="0" lvl="0" indent="-342900">
                        <a:lnSpc>
                          <a:spcPct val="107000"/>
                        </a:lnSpc>
                        <a:spcBef>
                          <a:spcPts val="0"/>
                        </a:spcBef>
                        <a:spcAft>
                          <a:spcPts val="0"/>
                        </a:spcAft>
                        <a:buFont typeface="Symbol" panose="05050102010706020507" pitchFamily="18" charset="2"/>
                        <a:buChar char=""/>
                      </a:pPr>
                      <a:r>
                        <a:rPr lang="en-US" sz="2000" kern="1200" dirty="0">
                          <a:solidFill>
                            <a:schemeClr val="dk1"/>
                          </a:solidFill>
                          <a:effectLst/>
                          <a:latin typeface="+mn-lt"/>
                          <a:ea typeface="+mn-ea"/>
                          <a:cs typeface="+mn-cs"/>
                        </a:rPr>
                        <a:t>Allows us to find </a:t>
                      </a:r>
                    </a:p>
                    <a:p>
                      <a:pPr marL="45720" marR="0">
                        <a:lnSpc>
                          <a:spcPct val="107000"/>
                        </a:lnSpc>
                        <a:spcBef>
                          <a:spcPts val="0"/>
                        </a:spcBef>
                        <a:spcAft>
                          <a:spcPts val="0"/>
                        </a:spcAft>
                      </a:pPr>
                      <a:r>
                        <a:rPr lang="en-US" sz="2000" kern="1200" dirty="0">
                          <a:solidFill>
                            <a:schemeClr val="dk1"/>
                          </a:solidFill>
                          <a:effectLst/>
                          <a:latin typeface="+mn-lt"/>
                          <a:ea typeface="+mn-ea"/>
                          <a:cs typeface="+mn-cs"/>
                        </a:rPr>
                        <a:t>cluster with non-</a:t>
                      </a:r>
                    </a:p>
                    <a:p>
                      <a:pPr marL="45720" marR="0">
                        <a:lnSpc>
                          <a:spcPct val="107000"/>
                        </a:lnSpc>
                        <a:spcBef>
                          <a:spcPts val="0"/>
                        </a:spcBef>
                        <a:spcAft>
                          <a:spcPts val="0"/>
                        </a:spcAft>
                      </a:pPr>
                      <a:r>
                        <a:rPr lang="en-US" sz="2000" kern="1200" dirty="0">
                          <a:solidFill>
                            <a:schemeClr val="dk1"/>
                          </a:solidFill>
                          <a:effectLst/>
                          <a:latin typeface="+mn-lt"/>
                          <a:ea typeface="+mn-ea"/>
                          <a:cs typeface="+mn-cs"/>
                        </a:rPr>
                        <a:t>convex boundaries.</a:t>
                      </a:r>
                    </a:p>
                  </a:txBody>
                  <a:tcPr marL="68580" marR="68580" marT="0" marB="0"/>
                </a:tc>
                <a:tc>
                  <a:txBody>
                    <a:bodyPr/>
                    <a:lstStyle/>
                    <a:p>
                      <a:pPr marL="342900" marR="0" lvl="0" indent="-342900">
                        <a:lnSpc>
                          <a:spcPct val="107000"/>
                        </a:lnSpc>
                        <a:spcBef>
                          <a:spcPts val="0"/>
                        </a:spcBef>
                        <a:spcAft>
                          <a:spcPts val="0"/>
                        </a:spcAft>
                        <a:buFont typeface="Symbol" panose="05050102010706020507" pitchFamily="18" charset="2"/>
                        <a:buChar char=""/>
                      </a:pPr>
                      <a:r>
                        <a:rPr lang="en-US" altLang="zh-CN" sz="2000" dirty="0" smtClean="0">
                          <a:effectLst/>
                          <a:latin typeface="+mn-lt"/>
                          <a:ea typeface="+mn-ea"/>
                          <a:cs typeface="+mn-cs"/>
                        </a:rPr>
                        <a:t>Bad</a:t>
                      </a:r>
                      <a:r>
                        <a:rPr lang="zh-CN" altLang="en-US" sz="2000" dirty="0" smtClean="0">
                          <a:effectLst/>
                          <a:latin typeface="+mn-lt"/>
                          <a:ea typeface="+mn-ea"/>
                          <a:cs typeface="+mn-cs"/>
                        </a:rPr>
                        <a:t> </a:t>
                      </a:r>
                      <a:r>
                        <a:rPr lang="en-US" altLang="zh-CN" sz="2000" dirty="0" smtClean="0">
                          <a:effectLst/>
                          <a:latin typeface="+mn-lt"/>
                          <a:ea typeface="+mn-ea"/>
                          <a:cs typeface="+mn-cs"/>
                        </a:rPr>
                        <a:t>performance</a:t>
                      </a:r>
                      <a:r>
                        <a:rPr lang="zh-CN" altLang="en-US" sz="2000" dirty="0" smtClean="0">
                          <a:effectLst/>
                          <a:latin typeface="+mn-lt"/>
                          <a:ea typeface="+mn-ea"/>
                          <a:cs typeface="+mn-cs"/>
                        </a:rPr>
                        <a:t> </a:t>
                      </a:r>
                      <a:r>
                        <a:rPr lang="en-US" altLang="zh-CN" sz="2000" dirty="0" smtClean="0">
                          <a:effectLst/>
                          <a:latin typeface="+mn-lt"/>
                          <a:ea typeface="+mn-ea"/>
                          <a:cs typeface="+mn-cs"/>
                        </a:rPr>
                        <a:t>when</a:t>
                      </a:r>
                      <a:r>
                        <a:rPr lang="zh-CN" altLang="en-US" sz="2000" baseline="0" dirty="0" smtClean="0">
                          <a:effectLst/>
                          <a:latin typeface="+mn-lt"/>
                          <a:ea typeface="+mn-ea"/>
                          <a:cs typeface="+mn-cs"/>
                        </a:rPr>
                        <a:t> </a:t>
                      </a:r>
                      <a:r>
                        <a:rPr lang="en-US" altLang="zh-CN" sz="2000" baseline="0" dirty="0" smtClean="0">
                          <a:effectLst/>
                          <a:latin typeface="+mn-lt"/>
                          <a:ea typeface="+mn-ea"/>
                          <a:cs typeface="+mn-cs"/>
                        </a:rPr>
                        <a:t>have</a:t>
                      </a:r>
                      <a:r>
                        <a:rPr lang="zh-CN" altLang="en-US" sz="2000" baseline="0" dirty="0" smtClean="0">
                          <a:effectLst/>
                          <a:latin typeface="+mn-lt"/>
                          <a:ea typeface="+mn-ea"/>
                          <a:cs typeface="+mn-cs"/>
                        </a:rPr>
                        <a:t> </a:t>
                      </a:r>
                      <a:r>
                        <a:rPr lang="en-US" altLang="zh-CN" sz="2000" baseline="0" dirty="0" smtClean="0">
                          <a:effectLst/>
                          <a:latin typeface="+mn-lt"/>
                          <a:ea typeface="+mn-ea"/>
                          <a:cs typeface="+mn-cs"/>
                        </a:rPr>
                        <a:t>enormous</a:t>
                      </a:r>
                      <a:r>
                        <a:rPr lang="zh-CN" altLang="en-US" sz="2000" baseline="0" dirty="0" smtClean="0">
                          <a:effectLst/>
                          <a:latin typeface="+mn-lt"/>
                          <a:ea typeface="+mn-ea"/>
                          <a:cs typeface="+mn-cs"/>
                        </a:rPr>
                        <a:t> </a:t>
                      </a:r>
                      <a:r>
                        <a:rPr lang="en-US" altLang="zh-CN" sz="2000" baseline="0" dirty="0" smtClean="0">
                          <a:effectLst/>
                          <a:latin typeface="+mn-lt"/>
                          <a:ea typeface="+mn-ea"/>
                          <a:cs typeface="+mn-cs"/>
                        </a:rPr>
                        <a:t>features</a:t>
                      </a:r>
                      <a:endParaRPr lang="en-US" sz="20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2498031389"/>
                  </a:ext>
                </a:extLst>
              </a:tr>
              <a:tr h="581256">
                <a:tc>
                  <a:txBody>
                    <a:bodyPr/>
                    <a:lstStyle/>
                    <a:p>
                      <a:pPr marL="0" marR="0">
                        <a:lnSpc>
                          <a:spcPct val="107000"/>
                        </a:lnSpc>
                        <a:spcBef>
                          <a:spcPts val="0"/>
                        </a:spcBef>
                        <a:spcAft>
                          <a:spcPts val="0"/>
                        </a:spcAft>
                      </a:pPr>
                      <a:r>
                        <a:rPr lang="en-US" sz="2000" dirty="0">
                          <a:effectLst/>
                        </a:rPr>
                        <a:t>Hierarchical clustering</a:t>
                      </a:r>
                      <a:endParaRPr lang="en-US" sz="20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marL="342900" marR="0" lvl="0" indent="-342900">
                        <a:lnSpc>
                          <a:spcPct val="107000"/>
                        </a:lnSpc>
                        <a:spcBef>
                          <a:spcPts val="0"/>
                        </a:spcBef>
                        <a:spcAft>
                          <a:spcPts val="0"/>
                        </a:spcAft>
                        <a:buFont typeface="Symbol" panose="05050102010706020507" pitchFamily="18" charset="2"/>
                        <a:buChar char=""/>
                      </a:pPr>
                      <a:r>
                        <a:rPr lang="en-US" sz="2000" dirty="0">
                          <a:effectLst/>
                        </a:rPr>
                        <a:t>Clusters have </a:t>
                      </a:r>
                    </a:p>
                    <a:p>
                      <a:pPr marL="45720" marR="0">
                        <a:lnSpc>
                          <a:spcPct val="107000"/>
                        </a:lnSpc>
                        <a:spcBef>
                          <a:spcPts val="0"/>
                        </a:spcBef>
                        <a:spcAft>
                          <a:spcPts val="0"/>
                        </a:spcAft>
                      </a:pPr>
                      <a:r>
                        <a:rPr lang="en-US" sz="2000" dirty="0">
                          <a:effectLst/>
                        </a:rPr>
                        <a:t>adaptive shapes</a:t>
                      </a:r>
                      <a:endParaRPr lang="en-US" sz="20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marL="342900" marR="0" lvl="0" indent="-342900">
                        <a:lnSpc>
                          <a:spcPct val="107000"/>
                        </a:lnSpc>
                        <a:spcBef>
                          <a:spcPts val="0"/>
                        </a:spcBef>
                        <a:spcAft>
                          <a:spcPts val="0"/>
                        </a:spcAft>
                        <a:buFont typeface="Symbol" panose="05050102010706020507" pitchFamily="18" charset="2"/>
                        <a:buChar char=""/>
                      </a:pPr>
                      <a:r>
                        <a:rPr lang="en-US" sz="2000" dirty="0">
                          <a:effectLst/>
                        </a:rPr>
                        <a:t>May have imbalanced clusters</a:t>
                      </a:r>
                      <a:endParaRPr lang="en-US" sz="20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23192476"/>
                  </a:ext>
                </a:extLst>
              </a:tr>
            </a:tbl>
          </a:graphicData>
        </a:graphic>
      </p:graphicFrame>
    </p:spTree>
    <p:extLst>
      <p:ext uri="{BB962C8B-B14F-4D97-AF65-F5344CB8AC3E}">
        <p14:creationId xmlns:p14="http://schemas.microsoft.com/office/powerpoint/2010/main" val="4239122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内容占位符 3"/>
          <p:cNvGraphicFramePr>
            <a:graphicFrameLocks/>
          </p:cNvGraphicFramePr>
          <p:nvPr>
            <p:extLst/>
          </p:nvPr>
        </p:nvGraphicFramePr>
        <p:xfrm>
          <a:off x="700088" y="-428624"/>
          <a:ext cx="7770972" cy="1971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组合 4"/>
          <p:cNvGrpSpPr/>
          <p:nvPr/>
        </p:nvGrpSpPr>
        <p:grpSpPr>
          <a:xfrm>
            <a:off x="5901339" y="756288"/>
            <a:ext cx="2726126" cy="582921"/>
            <a:chOff x="3819530" y="1181348"/>
            <a:chExt cx="2726126" cy="582921"/>
          </a:xfrm>
        </p:grpSpPr>
        <p:sp>
          <p:nvSpPr>
            <p:cNvPr id="6" name="矩形 5"/>
            <p:cNvSpPr/>
            <p:nvPr/>
          </p:nvSpPr>
          <p:spPr>
            <a:xfrm>
              <a:off x="3819530" y="1181348"/>
              <a:ext cx="2726126" cy="58292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 name="矩形 6"/>
            <p:cNvSpPr/>
            <p:nvPr/>
          </p:nvSpPr>
          <p:spPr>
            <a:xfrm>
              <a:off x="3819530" y="1181348"/>
              <a:ext cx="2726126" cy="58292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84480" tIns="284480" rIns="284480" bIns="284480" numCol="1" spcCol="1270" anchor="b" anchorCtr="0">
              <a:noAutofit/>
            </a:bodyPr>
            <a:lstStyle/>
            <a:p>
              <a:pPr lvl="0" algn="ctr" defTabSz="1778000">
                <a:lnSpc>
                  <a:spcPct val="90000"/>
                </a:lnSpc>
                <a:spcBef>
                  <a:spcPct val="0"/>
                </a:spcBef>
                <a:spcAft>
                  <a:spcPct val="35000"/>
                </a:spcAft>
              </a:pPr>
              <a:r>
                <a:rPr lang="en-US" sz="4000" b="1" kern="1200" dirty="0">
                  <a:solidFill>
                    <a:srgbClr val="C00000"/>
                  </a:solidFill>
                </a:rPr>
                <a:t>STEP4</a:t>
              </a:r>
            </a:p>
          </p:txBody>
        </p:sp>
      </p:grpSp>
      <p:sp>
        <p:nvSpPr>
          <p:cNvPr id="8" name="Content Placeholder 2"/>
          <p:cNvSpPr>
            <a:spLocks noGrp="1"/>
          </p:cNvSpPr>
          <p:nvPr>
            <p:ph idx="1"/>
          </p:nvPr>
        </p:nvSpPr>
        <p:spPr>
          <a:xfrm>
            <a:off x="457200" y="1003610"/>
            <a:ext cx="8229600" cy="3627108"/>
          </a:xfrm>
        </p:spPr>
        <p:txBody>
          <a:bodyPr>
            <a:normAutofit/>
          </a:bodyPr>
          <a:lstStyle/>
          <a:p>
            <a:pPr marL="0" marR="0" lvl="0" indent="0" defTabSz="914400" eaLnBrk="1" fontAlgn="auto" latinLnBrk="0" hangingPunct="1">
              <a:lnSpc>
                <a:spcPct val="100000"/>
              </a:lnSpc>
              <a:spcBef>
                <a:spcPts val="0"/>
              </a:spcBef>
              <a:spcAft>
                <a:spcPts val="0"/>
              </a:spcAft>
              <a:buClrTx/>
              <a:buSzTx/>
              <a:buNone/>
              <a:tabLst/>
              <a:defRPr/>
            </a:pPr>
            <a:r>
              <a:rPr lang="en-US" altLang="zh-CN" b="1" dirty="0"/>
              <a:t>Results</a:t>
            </a:r>
            <a:r>
              <a:rPr lang="zh-CN" altLang="en-US" b="1" dirty="0"/>
              <a:t> </a:t>
            </a:r>
            <a:r>
              <a:rPr lang="en-US" altLang="zh-CN" b="1" dirty="0"/>
              <a:t>after</a:t>
            </a:r>
            <a:r>
              <a:rPr lang="zh-CN" altLang="en-US" b="1" dirty="0"/>
              <a:t> </a:t>
            </a:r>
            <a:r>
              <a:rPr lang="en-US" altLang="zh-CN" b="1" dirty="0"/>
              <a:t>clustering</a:t>
            </a:r>
            <a:r>
              <a:rPr lang="en-US" b="1" dirty="0"/>
              <a:t>:</a:t>
            </a:r>
            <a:r>
              <a:rPr lang="zh-CN" altLang="en-US" b="1" dirty="0"/>
              <a:t> </a:t>
            </a:r>
            <a:r>
              <a:rPr lang="en-US" altLang="zh-CN" dirty="0"/>
              <a:t>The</a:t>
            </a:r>
            <a:r>
              <a:rPr lang="zh-CN" altLang="en-US" dirty="0"/>
              <a:t> </a:t>
            </a:r>
            <a:r>
              <a:rPr lang="en-US" altLang="zh-CN" dirty="0"/>
              <a:t>data</a:t>
            </a:r>
            <a:r>
              <a:rPr lang="zh-CN" altLang="en-US" dirty="0"/>
              <a:t> </a:t>
            </a:r>
            <a:r>
              <a:rPr lang="en-US" altLang="zh-CN" dirty="0"/>
              <a:t>returned</a:t>
            </a:r>
            <a:r>
              <a:rPr lang="zh-CN" altLang="en-US" dirty="0"/>
              <a:t> </a:t>
            </a:r>
            <a:r>
              <a:rPr lang="en-US" altLang="zh-CN" dirty="0"/>
              <a:t>from</a:t>
            </a:r>
            <a:r>
              <a:rPr lang="zh-CN" altLang="en-US" dirty="0"/>
              <a:t> </a:t>
            </a:r>
            <a:r>
              <a:rPr lang="en-US" altLang="zh-CN" dirty="0"/>
              <a:t>server</a:t>
            </a:r>
            <a:r>
              <a:rPr lang="zh-CN" altLang="en-US" dirty="0"/>
              <a:t> </a:t>
            </a:r>
            <a:r>
              <a:rPr lang="en-US" altLang="zh-CN" dirty="0"/>
              <a:t>will</a:t>
            </a:r>
            <a:r>
              <a:rPr lang="zh-CN" altLang="en-US" dirty="0"/>
              <a:t> </a:t>
            </a:r>
            <a:r>
              <a:rPr lang="en-US" altLang="zh-CN" dirty="0"/>
              <a:t>be</a:t>
            </a:r>
            <a:r>
              <a:rPr lang="zh-CN" altLang="en-US" dirty="0"/>
              <a:t> </a:t>
            </a:r>
            <a:r>
              <a:rPr lang="en-US" altLang="zh-CN" dirty="0"/>
              <a:t>use</a:t>
            </a:r>
            <a:r>
              <a:rPr lang="zh-CN" altLang="en-US" dirty="0"/>
              <a:t> </a:t>
            </a:r>
            <a:r>
              <a:rPr lang="en-US" altLang="zh-CN" dirty="0"/>
              <a:t>for</a:t>
            </a:r>
            <a:r>
              <a:rPr lang="zh-CN" altLang="en-US" dirty="0"/>
              <a:t> </a:t>
            </a:r>
            <a:r>
              <a:rPr lang="en-US" altLang="zh-CN" dirty="0"/>
              <a:t>generate</a:t>
            </a:r>
            <a:r>
              <a:rPr lang="zh-CN" altLang="en-US" dirty="0"/>
              <a:t> </a:t>
            </a:r>
            <a:r>
              <a:rPr lang="en-US" altLang="zh-CN" dirty="0" smtClean="0"/>
              <a:t>visualization</a:t>
            </a:r>
            <a:r>
              <a:rPr lang="zh-CN" altLang="en-US" dirty="0" smtClean="0"/>
              <a:t> </a:t>
            </a:r>
            <a:r>
              <a:rPr lang="en-US" altLang="zh-CN" dirty="0" smtClean="0"/>
              <a:t>result</a:t>
            </a:r>
            <a:r>
              <a:rPr lang="zh-CN" altLang="en-US" dirty="0" smtClean="0"/>
              <a:t> </a:t>
            </a:r>
            <a:r>
              <a:rPr lang="en-US" altLang="zh-CN" dirty="0"/>
              <a:t>and</a:t>
            </a:r>
            <a:r>
              <a:rPr lang="zh-CN" altLang="en-US" dirty="0"/>
              <a:t> </a:t>
            </a:r>
            <a:r>
              <a:rPr lang="en-US" altLang="zh-CN" dirty="0"/>
              <a:t>data</a:t>
            </a:r>
            <a:r>
              <a:rPr lang="zh-CN" altLang="en-US" dirty="0"/>
              <a:t> </a:t>
            </a:r>
            <a:r>
              <a:rPr lang="en-US" altLang="zh-CN" dirty="0" smtClean="0"/>
              <a:t>table</a:t>
            </a:r>
            <a:r>
              <a:rPr lang="zh-CN" altLang="en-US" dirty="0" smtClean="0"/>
              <a:t> </a:t>
            </a:r>
            <a:r>
              <a:rPr lang="en-US" altLang="zh-CN" dirty="0" smtClean="0"/>
              <a:t>class(by</a:t>
            </a:r>
            <a:r>
              <a:rPr lang="zh-CN" altLang="en-US" dirty="0" smtClean="0"/>
              <a:t> </a:t>
            </a:r>
            <a:r>
              <a:rPr lang="en-US" altLang="zh-CN" dirty="0" smtClean="0"/>
              <a:t>using</a:t>
            </a:r>
            <a:r>
              <a:rPr lang="zh-CN" altLang="en-US" dirty="0" smtClean="0"/>
              <a:t> </a:t>
            </a:r>
            <a:r>
              <a:rPr lang="en-US" altLang="zh-CN" dirty="0" smtClean="0">
                <a:solidFill>
                  <a:srgbClr val="00B0F0"/>
                </a:solidFill>
              </a:rPr>
              <a:t>PCA</a:t>
            </a:r>
            <a:r>
              <a:rPr lang="en-US" altLang="zh-CN" dirty="0" smtClean="0"/>
              <a:t>).</a:t>
            </a:r>
            <a:endParaRPr lang="en-US" altLang="zh-CN" dirty="0"/>
          </a:p>
          <a:p>
            <a:pPr marL="0" marR="0" lvl="0" indent="0" defTabSz="914400" eaLnBrk="1" fontAlgn="auto" latinLnBrk="0" hangingPunct="1">
              <a:lnSpc>
                <a:spcPct val="100000"/>
              </a:lnSpc>
              <a:spcBef>
                <a:spcPts val="0"/>
              </a:spcBef>
              <a:spcAft>
                <a:spcPts val="0"/>
              </a:spcAft>
              <a:buClrTx/>
              <a:buSzTx/>
              <a:buNone/>
              <a:tabLst/>
              <a:defRPr/>
            </a:pPr>
            <a:endParaRPr lang="en-US" altLang="zh-CN" dirty="0"/>
          </a:p>
          <a:p>
            <a:pPr marL="0" lvl="0" indent="0" defTabSz="914400">
              <a:spcBef>
                <a:spcPts val="0"/>
              </a:spcBef>
              <a:spcAft>
                <a:spcPts val="0"/>
              </a:spcAft>
              <a:buNone/>
              <a:defRPr/>
            </a:pPr>
            <a:r>
              <a:rPr lang="en-US" altLang="zh-CN" b="1" dirty="0"/>
              <a:t>Show</a:t>
            </a:r>
            <a:r>
              <a:rPr lang="zh-CN" altLang="en-US" b="1" dirty="0"/>
              <a:t> </a:t>
            </a:r>
            <a:r>
              <a:rPr lang="en-US" altLang="zh-CN" b="1" dirty="0"/>
              <a:t>case:</a:t>
            </a:r>
            <a:r>
              <a:rPr lang="zh-CN" altLang="en-US" b="1" dirty="0"/>
              <a:t> </a:t>
            </a:r>
            <a:r>
              <a:rPr lang="en-US" dirty="0"/>
              <a:t>National Institute of Diabetes and Digestive and Kidney Diseases. </a:t>
            </a:r>
          </a:p>
          <a:p>
            <a:pPr marL="0" lvl="0" indent="0" defTabSz="914400">
              <a:spcBef>
                <a:spcPts val="0"/>
              </a:spcBef>
              <a:spcAft>
                <a:spcPts val="0"/>
              </a:spcAft>
              <a:buNone/>
              <a:defRPr/>
            </a:pPr>
            <a:r>
              <a:rPr lang="en-US" dirty="0"/>
              <a:t>The objective of the dataset is to diagnostically predict whether or not a patient has diabetes</a:t>
            </a:r>
            <a:endParaRPr lang="en-US" altLang="zh-CN" dirty="0"/>
          </a:p>
        </p:txBody>
      </p:sp>
    </p:spTree>
    <p:extLst>
      <p:ext uri="{BB962C8B-B14F-4D97-AF65-F5344CB8AC3E}">
        <p14:creationId xmlns:p14="http://schemas.microsoft.com/office/powerpoint/2010/main" val="4292530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内容占位符 3"/>
          <p:cNvGraphicFramePr>
            <a:graphicFrameLocks/>
          </p:cNvGraphicFramePr>
          <p:nvPr>
            <p:extLst/>
          </p:nvPr>
        </p:nvGraphicFramePr>
        <p:xfrm>
          <a:off x="700088" y="-428624"/>
          <a:ext cx="7770972" cy="1971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组合 4"/>
          <p:cNvGrpSpPr/>
          <p:nvPr/>
        </p:nvGrpSpPr>
        <p:grpSpPr>
          <a:xfrm>
            <a:off x="5901339" y="756288"/>
            <a:ext cx="2726126" cy="582921"/>
            <a:chOff x="3819530" y="1181348"/>
            <a:chExt cx="2726126" cy="582921"/>
          </a:xfrm>
        </p:grpSpPr>
        <p:sp>
          <p:nvSpPr>
            <p:cNvPr id="6" name="矩形 5"/>
            <p:cNvSpPr/>
            <p:nvPr/>
          </p:nvSpPr>
          <p:spPr>
            <a:xfrm>
              <a:off x="3819530" y="1181348"/>
              <a:ext cx="2726126" cy="58292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 name="矩形 6"/>
            <p:cNvSpPr/>
            <p:nvPr/>
          </p:nvSpPr>
          <p:spPr>
            <a:xfrm>
              <a:off x="3819530" y="1181348"/>
              <a:ext cx="2726126" cy="58292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84480" tIns="284480" rIns="284480" bIns="284480" numCol="1" spcCol="1270" anchor="b" anchorCtr="0">
              <a:noAutofit/>
            </a:bodyPr>
            <a:lstStyle/>
            <a:p>
              <a:pPr lvl="0" algn="ctr" defTabSz="1778000">
                <a:lnSpc>
                  <a:spcPct val="90000"/>
                </a:lnSpc>
                <a:spcBef>
                  <a:spcPct val="0"/>
                </a:spcBef>
                <a:spcAft>
                  <a:spcPct val="35000"/>
                </a:spcAft>
              </a:pPr>
              <a:r>
                <a:rPr lang="en-US" sz="4000" b="1" kern="1200" dirty="0">
                  <a:solidFill>
                    <a:srgbClr val="C00000"/>
                  </a:solidFill>
                </a:rPr>
                <a:t>STEP4</a:t>
              </a:r>
            </a:p>
          </p:txBody>
        </p:sp>
      </p:grpSp>
      <p:sp>
        <p:nvSpPr>
          <p:cNvPr id="8" name="Content Placeholder 2"/>
          <p:cNvSpPr>
            <a:spLocks noGrp="1"/>
          </p:cNvSpPr>
          <p:nvPr>
            <p:ph idx="1"/>
          </p:nvPr>
        </p:nvSpPr>
        <p:spPr>
          <a:xfrm>
            <a:off x="457200" y="1003610"/>
            <a:ext cx="8229600" cy="3627108"/>
          </a:xfrm>
        </p:spPr>
        <p:txBody>
          <a:bodyPr>
            <a:normAutofit/>
          </a:bodyPr>
          <a:lstStyle/>
          <a:p>
            <a:pPr marL="0" indent="0" defTabSz="914400">
              <a:spcBef>
                <a:spcPts val="0"/>
              </a:spcBef>
              <a:spcAft>
                <a:spcPts val="0"/>
              </a:spcAft>
              <a:buNone/>
              <a:defRPr/>
            </a:pPr>
            <a:r>
              <a:rPr lang="en-US" altLang="zh-CN" b="1" dirty="0"/>
              <a:t>PCA(Principle</a:t>
            </a:r>
            <a:r>
              <a:rPr lang="zh-CN" altLang="en-US" b="1" dirty="0"/>
              <a:t> </a:t>
            </a:r>
            <a:r>
              <a:rPr lang="en-US" b="1" dirty="0"/>
              <a:t>component </a:t>
            </a:r>
            <a:r>
              <a:rPr lang="en-US" b="1" dirty="0" smtClean="0"/>
              <a:t>analysis</a:t>
            </a:r>
            <a:r>
              <a:rPr lang="en-US" altLang="zh-CN" b="1" dirty="0" smtClean="0"/>
              <a:t>)</a:t>
            </a:r>
            <a:r>
              <a:rPr lang="zh-CN" altLang="en-US" b="1" dirty="0"/>
              <a:t>：</a:t>
            </a:r>
            <a:endParaRPr lang="en-US" altLang="zh-CN" b="1" dirty="0"/>
          </a:p>
        </p:txBody>
      </p:sp>
      <p:pic>
        <p:nvPicPr>
          <p:cNvPr id="2" name="Picture 1"/>
          <p:cNvPicPr>
            <a:picLocks noChangeAspect="1"/>
          </p:cNvPicPr>
          <p:nvPr/>
        </p:nvPicPr>
        <p:blipFill>
          <a:blip r:embed="rId8"/>
          <a:stretch>
            <a:fillRect/>
          </a:stretch>
        </p:blipFill>
        <p:spPr>
          <a:xfrm>
            <a:off x="457200" y="1790373"/>
            <a:ext cx="8298940" cy="2193829"/>
          </a:xfrm>
          <a:prstGeom prst="rect">
            <a:avLst/>
          </a:prstGeom>
        </p:spPr>
      </p:pic>
    </p:spTree>
    <p:extLst>
      <p:ext uri="{BB962C8B-B14F-4D97-AF65-F5344CB8AC3E}">
        <p14:creationId xmlns:p14="http://schemas.microsoft.com/office/powerpoint/2010/main" val="9374115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a:t>
            </a:r>
            <a:r>
              <a:rPr lang="en-US" dirty="0">
                <a:effectLst>
                  <a:outerShdw blurRad="50800" sx="1000" sy="1000" algn="ctr" rotWithShape="0">
                    <a:schemeClr val="bg1">
                      <a:lumMod val="85000"/>
                    </a:schemeClr>
                  </a:outerShdw>
                </a:effectLst>
              </a:rPr>
              <a:t>&amp;</a:t>
            </a:r>
            <a:r>
              <a:rPr lang="en-US" dirty="0"/>
              <a:t> Implementation</a:t>
            </a:r>
          </a:p>
        </p:txBody>
      </p:sp>
      <p:pic>
        <p:nvPicPr>
          <p:cNvPr id="6" name="image22.png"/>
          <p:cNvPicPr/>
          <p:nvPr/>
        </p:nvPicPr>
        <p:blipFill>
          <a:blip r:embed="rId3">
            <a:extLst>
              <a:ext uri="{28A0092B-C50C-407E-A947-70E740481C1C}">
                <a14:useLocalDpi xmlns:a14="http://schemas.microsoft.com/office/drawing/2010/main" val="0"/>
              </a:ext>
            </a:extLst>
          </a:blip>
          <a:srcRect/>
          <a:stretch>
            <a:fillRect/>
          </a:stretch>
        </p:blipFill>
        <p:spPr>
          <a:xfrm>
            <a:off x="1539767" y="1063229"/>
            <a:ext cx="6064466" cy="3489316"/>
          </a:xfrm>
          <a:prstGeom prst="rect">
            <a:avLst/>
          </a:prstGeom>
          <a:ln/>
        </p:spPr>
      </p:pic>
      <p:grpSp>
        <p:nvGrpSpPr>
          <p:cNvPr id="4" name="Group 3"/>
          <p:cNvGrpSpPr/>
          <p:nvPr/>
        </p:nvGrpSpPr>
        <p:grpSpPr>
          <a:xfrm>
            <a:off x="5221357" y="2888974"/>
            <a:ext cx="2481879" cy="568758"/>
            <a:chOff x="4496844" y="2818356"/>
            <a:chExt cx="1916482" cy="1192060"/>
          </a:xfrm>
        </p:grpSpPr>
        <p:cxnSp>
          <p:nvCxnSpPr>
            <p:cNvPr id="5" name="Straight Connector 4"/>
            <p:cNvCxnSpPr/>
            <p:nvPr/>
          </p:nvCxnSpPr>
          <p:spPr>
            <a:xfrm>
              <a:off x="4496844" y="2818356"/>
              <a:ext cx="1916482" cy="0"/>
            </a:xfrm>
            <a:prstGeom prst="line">
              <a:avLst/>
            </a:prstGeom>
            <a:ln w="19050">
              <a:solidFill>
                <a:srgbClr val="FF0000"/>
              </a:solidFill>
            </a:ln>
            <a:effectLst>
              <a:outerShdw blurRad="40000" dist="20000" dir="5400000" rotWithShape="0">
                <a:srgbClr val="FF0000">
                  <a:alpha val="0"/>
                </a:srgbClr>
              </a:outerShdw>
            </a:effectLst>
            <a:scene3d>
              <a:camera prst="orthographicFront"/>
              <a:lightRig rig="threePt" dir="t"/>
            </a:scene3d>
            <a:sp3d extrusionH="76200" contourW="12700">
              <a:extrusionClr>
                <a:srgbClr val="FF0000"/>
              </a:extrusionClr>
              <a:contourClr>
                <a:srgbClr val="FF0000"/>
              </a:contourClr>
            </a:sp3d>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4496844" y="4010416"/>
              <a:ext cx="1916482" cy="0"/>
            </a:xfrm>
            <a:prstGeom prst="line">
              <a:avLst/>
            </a:prstGeom>
            <a:ln w="19050">
              <a:solidFill>
                <a:srgbClr val="FF0000"/>
              </a:solidFill>
            </a:ln>
            <a:effectLst>
              <a:outerShdw blurRad="40000" dist="20000" dir="5400000" rotWithShape="0">
                <a:srgbClr val="FF0000">
                  <a:alpha val="0"/>
                </a:srgbClr>
              </a:outerShdw>
            </a:effectLst>
            <a:scene3d>
              <a:camera prst="orthographicFront"/>
              <a:lightRig rig="threePt" dir="t"/>
            </a:scene3d>
            <a:sp3d extrusionH="76200" contourW="12700">
              <a:extrusionClr>
                <a:srgbClr val="FF0000"/>
              </a:extrusionClr>
              <a:contourClr>
                <a:srgbClr val="FF0000"/>
              </a:contourClr>
            </a:sp3d>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496844" y="2818356"/>
              <a:ext cx="0" cy="1192060"/>
            </a:xfrm>
            <a:prstGeom prst="line">
              <a:avLst/>
            </a:prstGeom>
            <a:ln w="19050">
              <a:solidFill>
                <a:srgbClr val="FF0000"/>
              </a:solidFill>
            </a:ln>
            <a:effectLst>
              <a:outerShdw blurRad="40000" dist="20000" dir="5400000" rotWithShape="0">
                <a:srgbClr val="FF0000">
                  <a:alpha val="0"/>
                </a:srgbClr>
              </a:outerShdw>
            </a:effectLst>
            <a:scene3d>
              <a:camera prst="orthographicFront"/>
              <a:lightRig rig="threePt" dir="t"/>
            </a:scene3d>
            <a:sp3d extrusionH="76200" contourW="12700">
              <a:extrusionClr>
                <a:srgbClr val="FF0000"/>
              </a:extrusionClr>
              <a:contourClr>
                <a:srgbClr val="FF0000"/>
              </a:contourClr>
            </a:sp3d>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413326" y="2818356"/>
              <a:ext cx="0" cy="1192060"/>
            </a:xfrm>
            <a:prstGeom prst="line">
              <a:avLst/>
            </a:prstGeom>
            <a:ln w="19050">
              <a:solidFill>
                <a:srgbClr val="FF0000"/>
              </a:solidFill>
            </a:ln>
            <a:effectLst>
              <a:outerShdw blurRad="40000" dist="20000" dir="5400000" rotWithShape="0">
                <a:srgbClr val="FF0000">
                  <a:alpha val="0"/>
                </a:srgbClr>
              </a:outerShdw>
            </a:effectLst>
            <a:scene3d>
              <a:camera prst="orthographicFront"/>
              <a:lightRig rig="threePt" dir="t"/>
            </a:scene3d>
            <a:sp3d extrusionH="76200" contourW="12700">
              <a:extrusionClr>
                <a:srgbClr val="FF0000"/>
              </a:extrusionClr>
              <a:contourClr>
                <a:srgbClr val="FF0000"/>
              </a:contourClr>
            </a:sp3d>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951332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457200" y="831603"/>
            <a:ext cx="5541065" cy="379119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spcAft>
                <a:spcPts val="1200"/>
              </a:spcAft>
              <a:buFont typeface="Arial"/>
              <a:buChar char="•"/>
              <a:defRPr sz="2400" kern="1200">
                <a:solidFill>
                  <a:srgbClr val="666666"/>
                </a:solidFill>
                <a:latin typeface="Helvetica"/>
                <a:ea typeface="+mn-ea"/>
                <a:cs typeface="+mn-cs"/>
              </a:defRPr>
            </a:lvl1pPr>
            <a:lvl2pPr marL="742950" indent="-285750" algn="l" defTabSz="457200" rtl="0" eaLnBrk="1" latinLnBrk="0" hangingPunct="1">
              <a:spcBef>
                <a:spcPct val="20000"/>
              </a:spcBef>
              <a:spcAft>
                <a:spcPts val="1200"/>
              </a:spcAft>
              <a:buFont typeface="Arial"/>
              <a:buChar char="–"/>
              <a:defRPr sz="2000" kern="1200">
                <a:solidFill>
                  <a:srgbClr val="666666"/>
                </a:solidFill>
                <a:latin typeface="Helvetica"/>
                <a:ea typeface="+mn-ea"/>
                <a:cs typeface="+mn-cs"/>
              </a:defRPr>
            </a:lvl2pPr>
            <a:lvl3pPr marL="1143000" indent="-228600" algn="l" defTabSz="457200" rtl="0" eaLnBrk="1" latinLnBrk="0" hangingPunct="1">
              <a:spcBef>
                <a:spcPct val="20000"/>
              </a:spcBef>
              <a:spcAft>
                <a:spcPts val="1200"/>
              </a:spcAft>
              <a:buFont typeface="Arial"/>
              <a:buChar char="•"/>
              <a:defRPr sz="1800" kern="1200">
                <a:solidFill>
                  <a:srgbClr val="666666"/>
                </a:solidFill>
                <a:latin typeface="Helvetica"/>
                <a:ea typeface="+mn-ea"/>
                <a:cs typeface="+mn-cs"/>
              </a:defRPr>
            </a:lvl3pPr>
            <a:lvl4pPr marL="1600200" indent="-228600" algn="l" defTabSz="457200" rtl="0" eaLnBrk="1" latinLnBrk="0" hangingPunct="1">
              <a:spcBef>
                <a:spcPct val="20000"/>
              </a:spcBef>
              <a:spcAft>
                <a:spcPts val="1200"/>
              </a:spcAft>
              <a:buFont typeface="Arial"/>
              <a:buChar char="–"/>
              <a:defRPr sz="1600" kern="1200">
                <a:solidFill>
                  <a:srgbClr val="666666"/>
                </a:solidFill>
                <a:latin typeface="Helvetica"/>
                <a:ea typeface="+mn-ea"/>
                <a:cs typeface="+mn-cs"/>
              </a:defRPr>
            </a:lvl4pPr>
            <a:lvl5pPr marL="2057400" indent="-228600" algn="l" defTabSz="457200" rtl="0" eaLnBrk="1" latinLnBrk="0" hangingPunct="1">
              <a:spcBef>
                <a:spcPct val="20000"/>
              </a:spcBef>
              <a:spcAft>
                <a:spcPts val="1200"/>
              </a:spcAft>
              <a:buFont typeface="Arial"/>
              <a:buChar char="»"/>
              <a:defRPr sz="1400" kern="1200">
                <a:solidFill>
                  <a:srgbClr val="666666"/>
                </a:solidFill>
                <a:latin typeface="Helvetic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1313" marR="0" lvl="0" indent="-341313" defTabSz="914400" eaLnBrk="1" fontAlgn="auto" latinLnBrk="0" hangingPunct="1">
              <a:lnSpc>
                <a:spcPct val="100000"/>
              </a:lnSpc>
              <a:spcBef>
                <a:spcPts val="0"/>
              </a:spcBef>
              <a:spcAft>
                <a:spcPts val="0"/>
              </a:spcAft>
              <a:buClrTx/>
              <a:buSzTx/>
              <a:buFont typeface="+mj-lt"/>
              <a:buNone/>
              <a:tabLst/>
              <a:defRPr/>
            </a:pPr>
            <a:endParaRPr lang="en-US" sz="2000" dirty="0">
              <a:solidFill>
                <a:schemeClr val="tx1"/>
              </a:solidFill>
              <a:latin typeface="Calibri (Body)"/>
            </a:endParaRPr>
          </a:p>
        </p:txBody>
      </p:sp>
      <p:sp>
        <p:nvSpPr>
          <p:cNvPr id="8" name="Title 1">
            <a:extLst>
              <a:ext uri="{FF2B5EF4-FFF2-40B4-BE49-F238E27FC236}">
                <a16:creationId xmlns="" xmlns:a16="http://schemas.microsoft.com/office/drawing/2014/main" id="{4F11FF3A-45B1-4FAE-B30A-DC243D72DFAE}"/>
              </a:ext>
            </a:extLst>
          </p:cNvPr>
          <p:cNvSpPr txBox="1">
            <a:spLocks/>
          </p:cNvSpPr>
          <p:nvPr/>
        </p:nvSpPr>
        <p:spPr>
          <a:xfrm>
            <a:off x="457200" y="205980"/>
            <a:ext cx="8229600" cy="676423"/>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baseline="0">
                <a:solidFill>
                  <a:srgbClr val="4C4C4C"/>
                </a:solidFill>
                <a:latin typeface="Helvetica"/>
                <a:ea typeface="+mj-ea"/>
                <a:cs typeface="+mj-cs"/>
              </a:defRPr>
            </a:lvl1pPr>
          </a:lstStyle>
          <a:p>
            <a:r>
              <a:rPr lang="en-US" dirty="0"/>
              <a:t>Introduction</a:t>
            </a:r>
            <a:endParaRPr lang="en-US" dirty="0">
              <a:solidFill>
                <a:schemeClr val="tx1"/>
              </a:solidFill>
              <a:latin typeface="Calibri (Body)"/>
            </a:endParaRPr>
          </a:p>
        </p:txBody>
      </p:sp>
      <p:sp>
        <p:nvSpPr>
          <p:cNvPr id="9" name="Content Placeholder 8"/>
          <p:cNvSpPr>
            <a:spLocks noGrp="1"/>
          </p:cNvSpPr>
          <p:nvPr>
            <p:ph idx="1"/>
          </p:nvPr>
        </p:nvSpPr>
        <p:spPr>
          <a:xfrm>
            <a:off x="457200" y="831602"/>
            <a:ext cx="6081386" cy="3967993"/>
          </a:xfrm>
        </p:spPr>
        <p:txBody>
          <a:bodyPr>
            <a:normAutofit fontScale="92500" lnSpcReduction="20000"/>
          </a:bodyPr>
          <a:lstStyle/>
          <a:p>
            <a:r>
              <a:rPr lang="en-US" sz="2200" dirty="0"/>
              <a:t>Researchers across any discipline </a:t>
            </a:r>
            <a:r>
              <a:rPr lang="en-US" altLang="zh-CN" sz="2200" dirty="0"/>
              <a:t>can</a:t>
            </a:r>
            <a:r>
              <a:rPr lang="zh-CN" altLang="en-US" sz="2200" dirty="0"/>
              <a:t> </a:t>
            </a:r>
            <a:r>
              <a:rPr lang="en-GB" sz="2200" dirty="0"/>
              <a:t>follow these </a:t>
            </a:r>
            <a:r>
              <a:rPr lang="en-US" altLang="zh-CN" sz="2200" dirty="0"/>
              <a:t>seven</a:t>
            </a:r>
            <a:r>
              <a:rPr lang="zh-CN" altLang="en-US" sz="2200" dirty="0"/>
              <a:t> </a:t>
            </a:r>
            <a:r>
              <a:rPr lang="en-US" altLang="zh-CN" sz="2200" dirty="0"/>
              <a:t>steps</a:t>
            </a:r>
            <a:r>
              <a:rPr lang="zh-CN" altLang="en-US" sz="2200" dirty="0"/>
              <a:t> </a:t>
            </a:r>
            <a:r>
              <a:rPr lang="en-GB" sz="2200" dirty="0"/>
              <a:t>to conduct effective </a:t>
            </a:r>
            <a:r>
              <a:rPr lang="en-US" altLang="zh-CN" sz="2200" dirty="0" smtClean="0"/>
              <a:t>survey</a:t>
            </a:r>
            <a:r>
              <a:rPr lang="en-US" sz="2600" dirty="0" smtClean="0"/>
              <a:t>. </a:t>
            </a:r>
            <a:endParaRPr lang="en-US" sz="2600" dirty="0"/>
          </a:p>
          <a:p>
            <a:pPr lvl="1"/>
            <a:r>
              <a:rPr lang="en-US" altLang="zh-CN" sz="1900" dirty="0"/>
              <a:t>Define</a:t>
            </a:r>
            <a:r>
              <a:rPr lang="zh-CN" altLang="en-US" sz="1900" dirty="0"/>
              <a:t> </a:t>
            </a:r>
            <a:r>
              <a:rPr lang="en-US" altLang="zh-CN" sz="1900" dirty="0"/>
              <a:t>the</a:t>
            </a:r>
            <a:r>
              <a:rPr lang="zh-CN" altLang="en-US" sz="1900" dirty="0"/>
              <a:t> </a:t>
            </a:r>
            <a:r>
              <a:rPr lang="en-US" altLang="zh-CN" sz="1900" dirty="0"/>
              <a:t>problem</a:t>
            </a:r>
            <a:endParaRPr lang="en-US" sz="1900" dirty="0"/>
          </a:p>
          <a:p>
            <a:pPr lvl="1"/>
            <a:r>
              <a:rPr lang="en-US" altLang="zh-CN" sz="1900" dirty="0"/>
              <a:t>Design</a:t>
            </a:r>
            <a:r>
              <a:rPr lang="zh-CN" altLang="en-US" sz="1900" dirty="0"/>
              <a:t> </a:t>
            </a:r>
            <a:r>
              <a:rPr lang="en-US" altLang="zh-CN" sz="1900" dirty="0"/>
              <a:t>the</a:t>
            </a:r>
            <a:r>
              <a:rPr lang="zh-CN" altLang="en-US" sz="1900" dirty="0"/>
              <a:t> </a:t>
            </a:r>
            <a:r>
              <a:rPr lang="en-US" altLang="zh-CN" sz="1900" dirty="0" smtClean="0"/>
              <a:t>research</a:t>
            </a:r>
            <a:endParaRPr lang="en-US" sz="1900" dirty="0"/>
          </a:p>
          <a:p>
            <a:pPr lvl="1"/>
            <a:r>
              <a:rPr lang="en-US" altLang="zh-CN" sz="1900" dirty="0"/>
              <a:t>Design</a:t>
            </a:r>
            <a:r>
              <a:rPr lang="zh-CN" altLang="en-US" sz="1900" dirty="0"/>
              <a:t> </a:t>
            </a:r>
            <a:r>
              <a:rPr lang="en-US" altLang="zh-CN" sz="1900" dirty="0" smtClean="0"/>
              <a:t>survey</a:t>
            </a:r>
            <a:r>
              <a:rPr lang="zh-CN" altLang="en-US" sz="1900" dirty="0" smtClean="0"/>
              <a:t> </a:t>
            </a:r>
            <a:r>
              <a:rPr lang="en-US" altLang="zh-CN" sz="1900" dirty="0" smtClean="0"/>
              <a:t>questions</a:t>
            </a:r>
            <a:endParaRPr lang="en-US" sz="1900" dirty="0"/>
          </a:p>
          <a:p>
            <a:pPr lvl="1"/>
            <a:r>
              <a:rPr lang="en-US" altLang="zh-CN" sz="1900" dirty="0"/>
              <a:t>Specify</a:t>
            </a:r>
            <a:r>
              <a:rPr lang="zh-CN" altLang="en-US" sz="1900" dirty="0"/>
              <a:t> </a:t>
            </a:r>
            <a:r>
              <a:rPr lang="en-US" altLang="zh-CN" sz="1900" dirty="0"/>
              <a:t>the</a:t>
            </a:r>
            <a:r>
              <a:rPr lang="zh-CN" altLang="en-US" sz="1900" dirty="0"/>
              <a:t> </a:t>
            </a:r>
            <a:r>
              <a:rPr lang="en-US" altLang="zh-CN" sz="1900" dirty="0" smtClean="0"/>
              <a:t>participants</a:t>
            </a:r>
            <a:endParaRPr lang="en-GB" sz="1900" dirty="0"/>
          </a:p>
          <a:p>
            <a:pPr lvl="1"/>
            <a:r>
              <a:rPr lang="en-US" altLang="zh-CN" sz="1900" dirty="0"/>
              <a:t>Collect</a:t>
            </a:r>
            <a:r>
              <a:rPr lang="zh-CN" altLang="en-US" sz="1900" dirty="0"/>
              <a:t> </a:t>
            </a:r>
            <a:r>
              <a:rPr lang="en-US" altLang="zh-CN" sz="1900" dirty="0" smtClean="0"/>
              <a:t>survey</a:t>
            </a:r>
            <a:r>
              <a:rPr lang="zh-CN" altLang="en-US" sz="1900" dirty="0" smtClean="0"/>
              <a:t> </a:t>
            </a:r>
            <a:r>
              <a:rPr lang="en-US" altLang="zh-CN" sz="1900" dirty="0" smtClean="0"/>
              <a:t>data</a:t>
            </a:r>
            <a:endParaRPr lang="en-US" altLang="zh-CN" sz="1900" dirty="0"/>
          </a:p>
          <a:p>
            <a:pPr lvl="1"/>
            <a:r>
              <a:rPr lang="en-US" altLang="zh-CN" sz="1900" dirty="0"/>
              <a:t>Analysis</a:t>
            </a:r>
            <a:r>
              <a:rPr lang="zh-CN" altLang="en-US" sz="1900" dirty="0"/>
              <a:t> </a:t>
            </a:r>
            <a:r>
              <a:rPr lang="en-US" altLang="zh-CN" sz="1900" dirty="0" smtClean="0"/>
              <a:t>survey</a:t>
            </a:r>
            <a:r>
              <a:rPr lang="zh-CN" altLang="en-US" sz="1900" dirty="0" smtClean="0"/>
              <a:t> </a:t>
            </a:r>
            <a:r>
              <a:rPr lang="en-US" altLang="zh-CN" sz="1900" dirty="0" smtClean="0"/>
              <a:t>data</a:t>
            </a:r>
            <a:endParaRPr lang="en-US" altLang="zh-CN" sz="1900" dirty="0"/>
          </a:p>
          <a:p>
            <a:pPr lvl="1"/>
            <a:r>
              <a:rPr lang="en-US" altLang="zh-CN" sz="1900" dirty="0"/>
              <a:t>Write</a:t>
            </a:r>
            <a:r>
              <a:rPr lang="zh-CN" altLang="en-US" sz="1900" dirty="0"/>
              <a:t> </a:t>
            </a:r>
            <a:r>
              <a:rPr lang="en-US" altLang="zh-CN" sz="1900" dirty="0"/>
              <a:t>the</a:t>
            </a:r>
            <a:r>
              <a:rPr lang="zh-CN" altLang="en-US" sz="1900" dirty="0"/>
              <a:t> </a:t>
            </a:r>
            <a:r>
              <a:rPr lang="en-US" altLang="zh-CN" sz="1900" dirty="0"/>
              <a:t>research</a:t>
            </a:r>
            <a:r>
              <a:rPr lang="zh-CN" altLang="en-US" sz="1900" dirty="0"/>
              <a:t> </a:t>
            </a:r>
            <a:r>
              <a:rPr lang="en-US" altLang="zh-CN" sz="1900" dirty="0"/>
              <a:t>report</a:t>
            </a:r>
            <a:r>
              <a:rPr lang="zh-CN" altLang="en-US" sz="1900" dirty="0"/>
              <a:t> </a:t>
            </a:r>
            <a:r>
              <a:rPr lang="en-US" altLang="zh-CN" sz="1900" dirty="0"/>
              <a:t>and</a:t>
            </a:r>
            <a:r>
              <a:rPr lang="zh-CN" altLang="en-US" sz="1900" dirty="0"/>
              <a:t> </a:t>
            </a:r>
            <a:r>
              <a:rPr lang="en-US" altLang="zh-CN" sz="1900" dirty="0"/>
              <a:t>present</a:t>
            </a:r>
            <a:r>
              <a:rPr lang="zh-CN" altLang="en-US" sz="1900" dirty="0"/>
              <a:t> </a:t>
            </a:r>
            <a:r>
              <a:rPr lang="en-US" altLang="zh-CN" sz="1900" dirty="0"/>
              <a:t>its</a:t>
            </a:r>
            <a:r>
              <a:rPr lang="zh-CN" altLang="en-US" sz="1900" dirty="0"/>
              <a:t> </a:t>
            </a:r>
            <a:r>
              <a:rPr lang="en-US" altLang="zh-CN" sz="1900" dirty="0"/>
              <a:t>findings</a:t>
            </a:r>
            <a:endParaRPr lang="en-US" sz="1900" dirty="0"/>
          </a:p>
          <a:p>
            <a:endParaRPr lang="en-US" dirty="0"/>
          </a:p>
        </p:txBody>
      </p:sp>
      <p:grpSp>
        <p:nvGrpSpPr>
          <p:cNvPr id="18" name="Group 17"/>
          <p:cNvGrpSpPr/>
          <p:nvPr/>
        </p:nvGrpSpPr>
        <p:grpSpPr>
          <a:xfrm>
            <a:off x="6225437" y="2815598"/>
            <a:ext cx="2511468" cy="1192060"/>
            <a:chOff x="4496844" y="2818356"/>
            <a:chExt cx="1916482" cy="1192060"/>
          </a:xfrm>
        </p:grpSpPr>
        <p:cxnSp>
          <p:nvCxnSpPr>
            <p:cNvPr id="10" name="Straight Connector 9"/>
            <p:cNvCxnSpPr/>
            <p:nvPr/>
          </p:nvCxnSpPr>
          <p:spPr>
            <a:xfrm>
              <a:off x="4496844" y="2818356"/>
              <a:ext cx="1916482" cy="0"/>
            </a:xfrm>
            <a:prstGeom prst="line">
              <a:avLst/>
            </a:prstGeom>
            <a:ln w="19050">
              <a:solidFill>
                <a:srgbClr val="FF0000"/>
              </a:solidFill>
            </a:ln>
            <a:effectLst>
              <a:outerShdw blurRad="40000" dist="20000" dir="5400000" rotWithShape="0">
                <a:srgbClr val="FF0000">
                  <a:alpha val="0"/>
                </a:srgbClr>
              </a:outerShdw>
            </a:effectLst>
            <a:scene3d>
              <a:camera prst="orthographicFront"/>
              <a:lightRig rig="threePt" dir="t"/>
            </a:scene3d>
            <a:sp3d extrusionH="76200" contourW="12700">
              <a:extrusionClr>
                <a:srgbClr val="FF0000"/>
              </a:extrusionClr>
              <a:contourClr>
                <a:srgbClr val="FF0000"/>
              </a:contourClr>
            </a:sp3d>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496844" y="4010416"/>
              <a:ext cx="1916482" cy="0"/>
            </a:xfrm>
            <a:prstGeom prst="line">
              <a:avLst/>
            </a:prstGeom>
            <a:ln w="19050">
              <a:solidFill>
                <a:srgbClr val="FF0000"/>
              </a:solidFill>
            </a:ln>
            <a:effectLst>
              <a:outerShdw blurRad="40000" dist="20000" dir="5400000" rotWithShape="0">
                <a:srgbClr val="FF0000">
                  <a:alpha val="0"/>
                </a:srgbClr>
              </a:outerShdw>
            </a:effectLst>
            <a:scene3d>
              <a:camera prst="orthographicFront"/>
              <a:lightRig rig="threePt" dir="t"/>
            </a:scene3d>
            <a:sp3d extrusionH="76200" contourW="12700">
              <a:extrusionClr>
                <a:srgbClr val="FF0000"/>
              </a:extrusionClr>
              <a:contourClr>
                <a:srgbClr val="FF0000"/>
              </a:contourClr>
            </a:sp3d>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496844" y="2818356"/>
              <a:ext cx="0" cy="1192060"/>
            </a:xfrm>
            <a:prstGeom prst="line">
              <a:avLst/>
            </a:prstGeom>
            <a:ln w="19050">
              <a:solidFill>
                <a:srgbClr val="FF0000"/>
              </a:solidFill>
            </a:ln>
            <a:effectLst>
              <a:outerShdw blurRad="40000" dist="20000" dir="5400000" rotWithShape="0">
                <a:srgbClr val="FF0000">
                  <a:alpha val="0"/>
                </a:srgbClr>
              </a:outerShdw>
            </a:effectLst>
            <a:scene3d>
              <a:camera prst="orthographicFront"/>
              <a:lightRig rig="threePt" dir="t"/>
            </a:scene3d>
            <a:sp3d extrusionH="76200" contourW="12700">
              <a:extrusionClr>
                <a:srgbClr val="FF0000"/>
              </a:extrusionClr>
              <a:contourClr>
                <a:srgbClr val="FF0000"/>
              </a:contourClr>
            </a:sp3d>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6413326" y="2818356"/>
              <a:ext cx="0" cy="1192060"/>
            </a:xfrm>
            <a:prstGeom prst="line">
              <a:avLst/>
            </a:prstGeom>
            <a:ln w="19050">
              <a:solidFill>
                <a:srgbClr val="FF0000"/>
              </a:solidFill>
            </a:ln>
            <a:effectLst>
              <a:outerShdw blurRad="40000" dist="20000" dir="5400000" rotWithShape="0">
                <a:srgbClr val="FF0000">
                  <a:alpha val="0"/>
                </a:srgbClr>
              </a:outerShdw>
            </a:effectLst>
            <a:scene3d>
              <a:camera prst="orthographicFront"/>
              <a:lightRig rig="threePt" dir="t"/>
            </a:scene3d>
            <a:sp3d extrusionH="76200" contourW="12700">
              <a:extrusionClr>
                <a:srgbClr val="FF0000"/>
              </a:extrusionClr>
              <a:contourClr>
                <a:srgbClr val="FF0000"/>
              </a:contourClr>
            </a:sp3d>
          </p:spPr>
          <p:style>
            <a:lnRef idx="2">
              <a:schemeClr val="accent1"/>
            </a:lnRef>
            <a:fillRef idx="0">
              <a:schemeClr val="accent1"/>
            </a:fillRef>
            <a:effectRef idx="1">
              <a:schemeClr val="accent1"/>
            </a:effectRef>
            <a:fontRef idx="minor">
              <a:schemeClr val="tx1"/>
            </a:fontRef>
          </p:style>
        </p:cxnSp>
      </p:grpSp>
      <p:graphicFrame>
        <p:nvGraphicFramePr>
          <p:cNvPr id="19" name="Diagram 18"/>
          <p:cNvGraphicFramePr/>
          <p:nvPr>
            <p:extLst>
              <p:ext uri="{D42A27DB-BD31-4B8C-83A1-F6EECF244321}">
                <p14:modId xmlns:p14="http://schemas.microsoft.com/office/powerpoint/2010/main" val="1452311159"/>
              </p:ext>
            </p:extLst>
          </p:nvPr>
        </p:nvGraphicFramePr>
        <p:xfrm>
          <a:off x="4467616" y="281136"/>
          <a:ext cx="6016669" cy="4310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1053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a:t>Rule-based </a:t>
            </a:r>
            <a:r>
              <a:rPr lang="en-US" altLang="zh-CN" dirty="0"/>
              <a:t>Monitor</a:t>
            </a:r>
            <a:endParaRPr lang="en-US" dirty="0"/>
          </a:p>
        </p:txBody>
      </p:sp>
      <p:sp>
        <p:nvSpPr>
          <p:cNvPr id="6" name="Content Placeholder 2"/>
          <p:cNvSpPr>
            <a:spLocks noGrp="1"/>
          </p:cNvSpPr>
          <p:nvPr>
            <p:ph idx="1"/>
          </p:nvPr>
        </p:nvSpPr>
        <p:spPr>
          <a:xfrm>
            <a:off x="457200" y="1236246"/>
            <a:ext cx="8229600" cy="3394472"/>
          </a:xfrm>
        </p:spPr>
        <p:txBody>
          <a:bodyPr>
            <a:normAutofit/>
          </a:bodyPr>
          <a:lstStyle/>
          <a:p>
            <a:pPr marL="0" marR="0" lvl="0" indent="0" defTabSz="914400" eaLnBrk="1" fontAlgn="auto" latinLnBrk="0" hangingPunct="1">
              <a:lnSpc>
                <a:spcPct val="100000"/>
              </a:lnSpc>
              <a:spcBef>
                <a:spcPts val="0"/>
              </a:spcBef>
              <a:spcAft>
                <a:spcPts val="0"/>
              </a:spcAft>
              <a:buClrTx/>
              <a:buSzTx/>
              <a:buNone/>
              <a:tabLst/>
              <a:defRPr/>
            </a:pPr>
            <a:r>
              <a:rPr lang="en-US" altLang="zh-CN" dirty="0" err="1"/>
              <a:t>NodeJS</a:t>
            </a:r>
            <a:r>
              <a:rPr lang="zh-CN" altLang="en-US" dirty="0"/>
              <a:t> </a:t>
            </a:r>
            <a:r>
              <a:rPr lang="en-US" altLang="zh-CN" dirty="0"/>
              <a:t>monitor</a:t>
            </a:r>
            <a:r>
              <a:rPr lang="zh-CN" altLang="en-US" dirty="0"/>
              <a:t> </a:t>
            </a:r>
            <a:r>
              <a:rPr lang="en-US" altLang="zh-CN" dirty="0"/>
              <a:t>is</a:t>
            </a:r>
            <a:r>
              <a:rPr lang="zh-CN" altLang="en-US" dirty="0"/>
              <a:t> </a:t>
            </a:r>
            <a:r>
              <a:rPr lang="en-US" altLang="zh-CN" dirty="0"/>
              <a:t>using</a:t>
            </a:r>
            <a:r>
              <a:rPr lang="zh-CN" altLang="en-US" dirty="0"/>
              <a:t> </a:t>
            </a:r>
            <a:r>
              <a:rPr lang="en-US" altLang="zh-CN" dirty="0"/>
              <a:t>firebase</a:t>
            </a:r>
            <a:r>
              <a:rPr lang="zh-CN" altLang="en-US" dirty="0"/>
              <a:t> </a:t>
            </a:r>
            <a:r>
              <a:rPr lang="en-US" altLang="zh-CN" dirty="0"/>
              <a:t>Admin</a:t>
            </a:r>
            <a:r>
              <a:rPr lang="zh-CN" altLang="en-US" dirty="0"/>
              <a:t> </a:t>
            </a:r>
            <a:r>
              <a:rPr lang="en-US" altLang="zh-CN" dirty="0"/>
              <a:t>SDK</a:t>
            </a:r>
            <a:r>
              <a:rPr lang="zh-CN" altLang="en-US" dirty="0"/>
              <a:t> </a:t>
            </a:r>
            <a:r>
              <a:rPr lang="en-US" altLang="zh-CN" dirty="0"/>
              <a:t>to</a:t>
            </a:r>
            <a:r>
              <a:rPr lang="zh-CN" altLang="en-US" dirty="0"/>
              <a:t> </a:t>
            </a:r>
            <a:r>
              <a:rPr lang="en-US" altLang="zh-CN" dirty="0"/>
              <a:t>fetch</a:t>
            </a:r>
            <a:r>
              <a:rPr lang="zh-CN" altLang="en-US" dirty="0"/>
              <a:t> </a:t>
            </a:r>
            <a:r>
              <a:rPr lang="en-US" altLang="zh-CN" dirty="0"/>
              <a:t>data</a:t>
            </a:r>
            <a:r>
              <a:rPr lang="zh-CN" altLang="en-US" dirty="0"/>
              <a:t> </a:t>
            </a:r>
            <a:r>
              <a:rPr lang="en-US" altLang="zh-CN" dirty="0"/>
              <a:t>and</a:t>
            </a:r>
            <a:r>
              <a:rPr lang="zh-CN" altLang="en-US" dirty="0"/>
              <a:t> </a:t>
            </a:r>
            <a:r>
              <a:rPr lang="en-US" altLang="zh-CN" dirty="0"/>
              <a:t>monitor</a:t>
            </a:r>
            <a:r>
              <a:rPr lang="zh-CN" altLang="en-US" dirty="0"/>
              <a:t> </a:t>
            </a:r>
            <a:r>
              <a:rPr lang="en-US" altLang="zh-CN" dirty="0"/>
              <a:t>the</a:t>
            </a:r>
            <a:r>
              <a:rPr lang="zh-CN" altLang="en-US" dirty="0"/>
              <a:t> </a:t>
            </a:r>
            <a:r>
              <a:rPr lang="en-US" altLang="zh-CN" dirty="0"/>
              <a:t>new</a:t>
            </a:r>
            <a:r>
              <a:rPr lang="zh-CN" altLang="en-US" dirty="0"/>
              <a:t> </a:t>
            </a:r>
            <a:r>
              <a:rPr lang="en-US" altLang="zh-CN" dirty="0"/>
              <a:t>data</a:t>
            </a:r>
            <a:r>
              <a:rPr lang="zh-CN" altLang="en-US" dirty="0"/>
              <a:t> </a:t>
            </a:r>
            <a:r>
              <a:rPr lang="en-US" altLang="zh-CN" dirty="0"/>
              <a:t>coming</a:t>
            </a:r>
            <a:r>
              <a:rPr lang="zh-CN" altLang="en-US" dirty="0"/>
              <a:t> </a:t>
            </a:r>
            <a:r>
              <a:rPr lang="en-US" altLang="zh-CN" dirty="0"/>
              <a:t>in.</a:t>
            </a:r>
            <a:r>
              <a:rPr lang="zh-CN" altLang="en-US" dirty="0"/>
              <a:t> </a:t>
            </a:r>
            <a:r>
              <a:rPr lang="en-US" altLang="zh-CN" dirty="0"/>
              <a:t>It</a:t>
            </a:r>
            <a:r>
              <a:rPr lang="zh-CN" altLang="en-US" dirty="0"/>
              <a:t> </a:t>
            </a:r>
            <a:r>
              <a:rPr lang="en-US" altLang="zh-CN" dirty="0"/>
              <a:t>is</a:t>
            </a:r>
            <a:r>
              <a:rPr lang="zh-CN" altLang="en-US" dirty="0"/>
              <a:t> </a:t>
            </a:r>
            <a:r>
              <a:rPr lang="en-US" altLang="zh-CN" dirty="0"/>
              <a:t>a</a:t>
            </a:r>
            <a:r>
              <a:rPr lang="zh-CN" altLang="en-US" dirty="0"/>
              <a:t> </a:t>
            </a:r>
            <a:r>
              <a:rPr lang="en-US" altLang="zh-CN" dirty="0"/>
              <a:t>rule</a:t>
            </a:r>
            <a:r>
              <a:rPr lang="zh-CN" altLang="en-US" dirty="0"/>
              <a:t> </a:t>
            </a:r>
            <a:r>
              <a:rPr lang="en-US" altLang="zh-CN" dirty="0"/>
              <a:t>based</a:t>
            </a:r>
            <a:r>
              <a:rPr lang="zh-CN" altLang="en-US" dirty="0"/>
              <a:t> </a:t>
            </a:r>
            <a:r>
              <a:rPr lang="en-US" altLang="zh-CN" dirty="0"/>
              <a:t>system.</a:t>
            </a:r>
            <a:r>
              <a:rPr lang="zh-CN" altLang="en-US" dirty="0"/>
              <a:t> </a:t>
            </a:r>
            <a:r>
              <a:rPr lang="en-US" altLang="zh-CN" dirty="0"/>
              <a:t>When</a:t>
            </a:r>
            <a:r>
              <a:rPr lang="zh-CN" altLang="en-US" dirty="0"/>
              <a:t> </a:t>
            </a:r>
            <a:r>
              <a:rPr lang="en-US" altLang="zh-CN" dirty="0"/>
              <a:t>a</a:t>
            </a:r>
            <a:r>
              <a:rPr lang="zh-CN" altLang="en-US" dirty="0"/>
              <a:t> </a:t>
            </a:r>
            <a:r>
              <a:rPr lang="en-US" altLang="zh-CN" dirty="0"/>
              <a:t>new</a:t>
            </a:r>
            <a:r>
              <a:rPr lang="zh-CN" altLang="en-US" dirty="0"/>
              <a:t> </a:t>
            </a:r>
            <a:r>
              <a:rPr lang="en-US" altLang="zh-CN" dirty="0"/>
              <a:t>rule</a:t>
            </a:r>
            <a:r>
              <a:rPr lang="zh-CN" altLang="en-US" dirty="0"/>
              <a:t> </a:t>
            </a:r>
            <a:r>
              <a:rPr lang="en-US" altLang="zh-CN" dirty="0"/>
              <a:t>has</a:t>
            </a:r>
            <a:r>
              <a:rPr lang="zh-CN" altLang="en-US" dirty="0"/>
              <a:t> </a:t>
            </a:r>
            <a:r>
              <a:rPr lang="en-US" altLang="zh-CN" dirty="0"/>
              <a:t>been</a:t>
            </a:r>
            <a:r>
              <a:rPr lang="zh-CN" altLang="en-US" dirty="0"/>
              <a:t> </a:t>
            </a:r>
            <a:r>
              <a:rPr lang="en-US" altLang="zh-CN" dirty="0"/>
              <a:t>created.</a:t>
            </a:r>
            <a:r>
              <a:rPr lang="zh-CN" altLang="en-US" dirty="0"/>
              <a:t> </a:t>
            </a:r>
            <a:r>
              <a:rPr lang="en-US" altLang="zh-CN" dirty="0"/>
              <a:t>The</a:t>
            </a:r>
            <a:r>
              <a:rPr lang="zh-CN" altLang="en-US" dirty="0"/>
              <a:t> </a:t>
            </a:r>
            <a:r>
              <a:rPr lang="en-US" altLang="zh-CN" dirty="0"/>
              <a:t>data</a:t>
            </a:r>
            <a:r>
              <a:rPr lang="zh-CN" altLang="en-US" dirty="0"/>
              <a:t> </a:t>
            </a:r>
            <a:r>
              <a:rPr lang="en-US" altLang="zh-CN" dirty="0"/>
              <a:t>structure</a:t>
            </a:r>
            <a:r>
              <a:rPr lang="zh-CN" altLang="en-US" dirty="0"/>
              <a:t> </a:t>
            </a:r>
            <a:r>
              <a:rPr lang="en-US" altLang="zh-CN" dirty="0"/>
              <a:t>has</a:t>
            </a:r>
            <a:r>
              <a:rPr lang="zh-CN" altLang="en-US" dirty="0"/>
              <a:t> </a:t>
            </a:r>
            <a:r>
              <a:rPr lang="en-US" altLang="zh-CN" dirty="0"/>
              <a:t>been</a:t>
            </a:r>
            <a:r>
              <a:rPr lang="zh-CN" altLang="en-US" dirty="0"/>
              <a:t> </a:t>
            </a:r>
            <a:r>
              <a:rPr lang="en-US" altLang="zh-CN" dirty="0"/>
              <a:t>saved</a:t>
            </a:r>
            <a:r>
              <a:rPr lang="zh-CN" altLang="en-US" dirty="0"/>
              <a:t> </a:t>
            </a:r>
            <a:r>
              <a:rPr lang="en-US" altLang="zh-CN" dirty="0"/>
              <a:t>as</a:t>
            </a:r>
            <a:r>
              <a:rPr lang="zh-CN" altLang="en-US" dirty="0"/>
              <a:t> </a:t>
            </a:r>
            <a:r>
              <a:rPr lang="en-US" altLang="zh-CN" dirty="0"/>
              <a:t>the</a:t>
            </a:r>
            <a:r>
              <a:rPr lang="zh-CN" altLang="en-US" dirty="0"/>
              <a:t> </a:t>
            </a:r>
            <a:r>
              <a:rPr lang="en-US" altLang="zh-CN" dirty="0"/>
              <a:t>picture</a:t>
            </a:r>
            <a:r>
              <a:rPr lang="zh-CN" altLang="en-US" dirty="0"/>
              <a:t> </a:t>
            </a:r>
            <a:r>
              <a:rPr lang="en-US" altLang="zh-CN" dirty="0"/>
              <a:t>below(under</a:t>
            </a:r>
            <a:r>
              <a:rPr lang="zh-CN" altLang="en-US" dirty="0"/>
              <a:t> </a:t>
            </a:r>
            <a:r>
              <a:rPr lang="en-US" altLang="zh-CN" dirty="0"/>
              <a:t>status)</a:t>
            </a:r>
            <a:endParaRPr lang="en-US" dirty="0"/>
          </a:p>
        </p:txBody>
      </p:sp>
      <p:pic>
        <p:nvPicPr>
          <p:cNvPr id="5" name="Picture 4"/>
          <p:cNvPicPr>
            <a:picLocks noChangeAspect="1"/>
          </p:cNvPicPr>
          <p:nvPr/>
        </p:nvPicPr>
        <p:blipFill>
          <a:blip r:embed="rId3"/>
          <a:stretch>
            <a:fillRect/>
          </a:stretch>
        </p:blipFill>
        <p:spPr>
          <a:xfrm>
            <a:off x="2522559" y="2825627"/>
            <a:ext cx="4098882" cy="1717409"/>
          </a:xfrm>
          <a:prstGeom prst="rect">
            <a:avLst/>
          </a:prstGeom>
        </p:spPr>
      </p:pic>
    </p:spTree>
    <p:extLst>
      <p:ext uri="{BB962C8B-B14F-4D97-AF65-F5344CB8AC3E}">
        <p14:creationId xmlns:p14="http://schemas.microsoft.com/office/powerpoint/2010/main" val="5087649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a:t>Rule-based Notification Module </a:t>
            </a:r>
          </a:p>
        </p:txBody>
      </p:sp>
      <p:sp>
        <p:nvSpPr>
          <p:cNvPr id="7" name="Content Placeholder 2"/>
          <p:cNvSpPr txBox="1">
            <a:spLocks/>
          </p:cNvSpPr>
          <p:nvPr/>
        </p:nvSpPr>
        <p:spPr>
          <a:xfrm>
            <a:off x="457200" y="1170877"/>
            <a:ext cx="8382000" cy="319964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spcAft>
                <a:spcPts val="1200"/>
              </a:spcAft>
              <a:buFont typeface="Arial"/>
              <a:buChar char="•"/>
              <a:defRPr sz="2400" kern="1200">
                <a:solidFill>
                  <a:srgbClr val="4C4C4C"/>
                </a:solidFill>
                <a:latin typeface="Helvetica"/>
                <a:ea typeface="+mn-ea"/>
                <a:cs typeface="+mn-cs"/>
              </a:defRPr>
            </a:lvl1pPr>
            <a:lvl2pPr marL="742950" indent="-285750" algn="l" defTabSz="457200" rtl="0" eaLnBrk="1" latinLnBrk="0" hangingPunct="1">
              <a:spcBef>
                <a:spcPct val="20000"/>
              </a:spcBef>
              <a:spcAft>
                <a:spcPts val="1200"/>
              </a:spcAft>
              <a:buFont typeface="Arial"/>
              <a:buChar char="–"/>
              <a:defRPr sz="2000" kern="1200">
                <a:solidFill>
                  <a:srgbClr val="4C4C4C"/>
                </a:solidFill>
                <a:latin typeface="Helvetica"/>
                <a:ea typeface="+mn-ea"/>
                <a:cs typeface="+mn-cs"/>
              </a:defRPr>
            </a:lvl2pPr>
            <a:lvl3pPr marL="1143000" indent="-228600" algn="l" defTabSz="457200" rtl="0" eaLnBrk="1" latinLnBrk="0" hangingPunct="1">
              <a:spcBef>
                <a:spcPct val="20000"/>
              </a:spcBef>
              <a:spcAft>
                <a:spcPts val="1200"/>
              </a:spcAft>
              <a:buFont typeface="Arial"/>
              <a:buChar char="•"/>
              <a:defRPr sz="1800" kern="1200">
                <a:solidFill>
                  <a:srgbClr val="4C4C4C"/>
                </a:solidFill>
                <a:latin typeface="Helvetica"/>
                <a:ea typeface="+mn-ea"/>
                <a:cs typeface="+mn-cs"/>
              </a:defRPr>
            </a:lvl3pPr>
            <a:lvl4pPr marL="1600200" indent="-228600" algn="l" defTabSz="457200" rtl="0" eaLnBrk="1" latinLnBrk="0" hangingPunct="1">
              <a:spcBef>
                <a:spcPct val="20000"/>
              </a:spcBef>
              <a:spcAft>
                <a:spcPts val="1200"/>
              </a:spcAft>
              <a:buFont typeface="Arial"/>
              <a:buChar char="–"/>
              <a:defRPr sz="1600" kern="1200">
                <a:solidFill>
                  <a:srgbClr val="4C4C4C"/>
                </a:solidFill>
                <a:latin typeface="Helvetica"/>
                <a:ea typeface="+mn-ea"/>
                <a:cs typeface="+mn-cs"/>
              </a:defRPr>
            </a:lvl4pPr>
            <a:lvl5pPr marL="2057400" indent="-228600" algn="l" defTabSz="457200" rtl="0" eaLnBrk="1" latinLnBrk="0" hangingPunct="1">
              <a:spcBef>
                <a:spcPct val="20000"/>
              </a:spcBef>
              <a:spcAft>
                <a:spcPts val="1200"/>
              </a:spcAft>
              <a:buFont typeface="Arial"/>
              <a:buChar char="»"/>
              <a:defRPr sz="1400" kern="1200">
                <a:solidFill>
                  <a:srgbClr val="4C4C4C"/>
                </a:solidFill>
                <a:latin typeface="Helvetic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spcBef>
                <a:spcPts val="0"/>
              </a:spcBef>
              <a:spcAft>
                <a:spcPts val="0"/>
              </a:spcAft>
              <a:buFont typeface="Arial"/>
              <a:buNone/>
              <a:defRPr/>
            </a:pPr>
            <a:r>
              <a:rPr lang="en-US" altLang="zh-CN" dirty="0"/>
              <a:t>Notification</a:t>
            </a:r>
            <a:r>
              <a:rPr lang="zh-CN" altLang="en-US" dirty="0"/>
              <a:t> </a:t>
            </a:r>
            <a:r>
              <a:rPr lang="en-US" altLang="zh-CN" dirty="0"/>
              <a:t>Event:</a:t>
            </a:r>
          </a:p>
          <a:p>
            <a:pPr defTabSz="914400">
              <a:spcBef>
                <a:spcPts val="0"/>
              </a:spcBef>
              <a:spcAft>
                <a:spcPts val="0"/>
              </a:spcAft>
              <a:defRPr/>
            </a:pPr>
            <a:r>
              <a:rPr lang="en-US" altLang="zh-CN" dirty="0"/>
              <a:t>Add</a:t>
            </a:r>
            <a:r>
              <a:rPr lang="zh-CN" altLang="en-US" dirty="0"/>
              <a:t> </a:t>
            </a:r>
            <a:r>
              <a:rPr lang="en-US" altLang="zh-CN" dirty="0"/>
              <a:t>event</a:t>
            </a:r>
            <a:r>
              <a:rPr lang="zh-CN" altLang="en-US" dirty="0"/>
              <a:t> </a:t>
            </a:r>
            <a:r>
              <a:rPr lang="en-US" altLang="zh-CN" dirty="0"/>
              <a:t>to</a:t>
            </a:r>
            <a:r>
              <a:rPr lang="zh-CN" altLang="en-US" dirty="0"/>
              <a:t> </a:t>
            </a:r>
            <a:r>
              <a:rPr lang="en-US" altLang="zh-CN" dirty="0"/>
              <a:t>listen</a:t>
            </a:r>
            <a:r>
              <a:rPr lang="zh-CN" altLang="en-US" dirty="0"/>
              <a:t> </a:t>
            </a:r>
            <a:r>
              <a:rPr lang="en-US" altLang="zh-CN" dirty="0"/>
              <a:t>a</a:t>
            </a:r>
            <a:r>
              <a:rPr lang="zh-CN" altLang="en-US" dirty="0"/>
              <a:t> </a:t>
            </a:r>
            <a:r>
              <a:rPr lang="en-US" altLang="zh-CN" dirty="0"/>
              <a:t>new</a:t>
            </a:r>
            <a:r>
              <a:rPr lang="zh-CN" altLang="en-US" dirty="0"/>
              <a:t> </a:t>
            </a:r>
            <a:r>
              <a:rPr lang="en-US" altLang="zh-CN" dirty="0" smtClean="0"/>
              <a:t>rule,</a:t>
            </a:r>
            <a:r>
              <a:rPr lang="zh-CN" altLang="en-US" dirty="0" smtClean="0"/>
              <a:t> </a:t>
            </a:r>
            <a:r>
              <a:rPr lang="en-US" altLang="zh-CN" dirty="0" smtClean="0"/>
              <a:t>send</a:t>
            </a:r>
            <a:r>
              <a:rPr lang="zh-CN" altLang="en-US" dirty="0" smtClean="0"/>
              <a:t> </a:t>
            </a:r>
            <a:r>
              <a:rPr lang="en-US" altLang="zh-CN" dirty="0" smtClean="0"/>
              <a:t>notification</a:t>
            </a:r>
            <a:r>
              <a:rPr lang="zh-CN" altLang="en-US" dirty="0" smtClean="0"/>
              <a:t> </a:t>
            </a:r>
            <a:r>
              <a:rPr lang="en-US" altLang="zh-CN" dirty="0" smtClean="0"/>
              <a:t>email</a:t>
            </a:r>
            <a:endParaRPr lang="en-US" altLang="zh-CN" dirty="0"/>
          </a:p>
          <a:p>
            <a:pPr defTabSz="914400">
              <a:spcBef>
                <a:spcPts val="0"/>
              </a:spcBef>
              <a:spcAft>
                <a:spcPts val="0"/>
              </a:spcAft>
              <a:defRPr/>
            </a:pPr>
            <a:r>
              <a:rPr lang="en-US" altLang="zh-CN" dirty="0"/>
              <a:t>Remove</a:t>
            </a:r>
            <a:r>
              <a:rPr lang="zh-CN" altLang="en-US" dirty="0"/>
              <a:t> </a:t>
            </a:r>
            <a:r>
              <a:rPr lang="en-US" altLang="zh-CN" dirty="0"/>
              <a:t>event</a:t>
            </a:r>
            <a:r>
              <a:rPr lang="zh-CN" altLang="en-US" dirty="0"/>
              <a:t> </a:t>
            </a:r>
            <a:r>
              <a:rPr lang="en-US" altLang="zh-CN" dirty="0"/>
              <a:t>to</a:t>
            </a:r>
            <a:r>
              <a:rPr lang="zh-CN" altLang="en-US" dirty="0"/>
              <a:t> </a:t>
            </a:r>
            <a:r>
              <a:rPr lang="en-US" altLang="zh-CN" dirty="0"/>
              <a:t>remove</a:t>
            </a:r>
            <a:r>
              <a:rPr lang="zh-CN" altLang="en-US" dirty="0"/>
              <a:t> </a:t>
            </a:r>
            <a:r>
              <a:rPr lang="en-US" altLang="zh-CN" dirty="0"/>
              <a:t>one</a:t>
            </a:r>
            <a:r>
              <a:rPr lang="zh-CN" altLang="en-US" dirty="0"/>
              <a:t> </a:t>
            </a:r>
            <a:r>
              <a:rPr lang="en-US" altLang="zh-CN" dirty="0"/>
              <a:t>listening</a:t>
            </a:r>
            <a:r>
              <a:rPr lang="zh-CN" altLang="en-US" dirty="0"/>
              <a:t> </a:t>
            </a:r>
            <a:r>
              <a:rPr lang="en-US" altLang="zh-CN" dirty="0"/>
              <a:t>rule</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8837" y="2713796"/>
            <a:ext cx="3310177" cy="1430042"/>
          </a:xfrm>
          <a:prstGeom prst="rect">
            <a:avLst/>
          </a:prstGeom>
        </p:spPr>
      </p:pic>
      <p:pic>
        <p:nvPicPr>
          <p:cNvPr id="8" name="image56.png"/>
          <p:cNvPicPr/>
          <p:nvPr/>
        </p:nvPicPr>
        <p:blipFill>
          <a:blip r:embed="rId4"/>
          <a:srcRect/>
          <a:stretch>
            <a:fillRect/>
          </a:stretch>
        </p:blipFill>
        <p:spPr>
          <a:xfrm>
            <a:off x="586957" y="2555310"/>
            <a:ext cx="4310720" cy="1815212"/>
          </a:xfrm>
          <a:prstGeom prst="rect">
            <a:avLst/>
          </a:prstGeom>
          <a:ln/>
        </p:spPr>
      </p:pic>
    </p:spTree>
    <p:extLst>
      <p:ext uri="{BB962C8B-B14F-4D97-AF65-F5344CB8AC3E}">
        <p14:creationId xmlns:p14="http://schemas.microsoft.com/office/powerpoint/2010/main" val="20820974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noFill/>
        </p:spPr>
        <p:txBody>
          <a:bodyPr>
            <a:normAutofit lnSpcReduction="10000"/>
          </a:bodyPr>
          <a:lstStyle/>
          <a:p>
            <a:r>
              <a:rPr lang="en-US" dirty="0">
                <a:effectLst>
                  <a:innerShdw blurRad="114300">
                    <a:prstClr val="black"/>
                  </a:innerShdw>
                  <a:reflection endPos="0" dir="5400000" sy="-100000" algn="bl" rotWithShape="0"/>
                </a:effectLst>
              </a:rPr>
              <a:t>Introduction</a:t>
            </a:r>
            <a:endParaRPr lang="en-US" dirty="0"/>
          </a:p>
          <a:p>
            <a:r>
              <a:rPr lang="en-US" dirty="0">
                <a:effectLst>
                  <a:outerShdw blurRad="50800" sx="1000" sy="1000" algn="ctr" rotWithShape="0">
                    <a:schemeClr val="bg1">
                      <a:lumMod val="85000"/>
                    </a:schemeClr>
                  </a:outerShdw>
                </a:effectLst>
              </a:rPr>
              <a:t>Related Work</a:t>
            </a:r>
          </a:p>
          <a:p>
            <a:r>
              <a:rPr lang="en-US" dirty="0">
                <a:effectLst>
                  <a:outerShdw blurRad="50800" sx="1000" sy="1000" algn="ctr" rotWithShape="0">
                    <a:schemeClr val="bg1">
                      <a:lumMod val="85000"/>
                    </a:schemeClr>
                  </a:outerShdw>
                </a:effectLst>
              </a:rPr>
              <a:t>Data Overview</a:t>
            </a:r>
          </a:p>
          <a:p>
            <a:r>
              <a:rPr lang="en-US" dirty="0">
                <a:effectLst>
                  <a:outerShdw blurRad="50800" sx="1000" sy="1000" algn="ctr" rotWithShape="0">
                    <a:schemeClr val="bg1">
                      <a:lumMod val="85000"/>
                    </a:schemeClr>
                  </a:outerShdw>
                </a:effectLst>
              </a:rPr>
              <a:t>Design &amp; Implementation</a:t>
            </a:r>
          </a:p>
          <a:p>
            <a:r>
              <a:rPr lang="en-US" dirty="0">
                <a:solidFill>
                  <a:srgbClr val="666666"/>
                </a:solidFill>
                <a:effectLst>
                  <a:outerShdw blurRad="50800" sx="1000" sy="1000" algn="ctr" rotWithShape="0">
                    <a:schemeClr val="bg1">
                      <a:lumMod val="85000"/>
                    </a:schemeClr>
                  </a:outerShdw>
                </a:effectLst>
              </a:rPr>
              <a:t>Results</a:t>
            </a:r>
          </a:p>
          <a:p>
            <a:r>
              <a:rPr lang="en-US"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sx="1000" sy="1000" algn="ctr" rotWithShape="0">
                    <a:schemeClr val="bg1">
                      <a:lumMod val="85000"/>
                    </a:schemeClr>
                  </a:outerShdw>
                </a:effectLst>
              </a:rPr>
              <a:t>Conclusion</a:t>
            </a:r>
            <a:endParaRPr lang="en-US"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ndParaRPr>
          </a:p>
          <a:p>
            <a:endParaRPr lang="en-US" dirty="0"/>
          </a:p>
        </p:txBody>
      </p:sp>
    </p:spTree>
    <p:extLst>
      <p:ext uri="{BB962C8B-B14F-4D97-AF65-F5344CB8AC3E}">
        <p14:creationId xmlns:p14="http://schemas.microsoft.com/office/powerpoint/2010/main" val="4290025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zh-CN" dirty="0"/>
              <a:t>Results</a:t>
            </a:r>
            <a:endParaRPr lang="en-US" dirty="0"/>
          </a:p>
        </p:txBody>
      </p:sp>
      <p:sp>
        <p:nvSpPr>
          <p:cNvPr id="3" name="TextBox 2"/>
          <p:cNvSpPr txBox="1"/>
          <p:nvPr/>
        </p:nvSpPr>
        <p:spPr>
          <a:xfrm>
            <a:off x="3967507" y="2253321"/>
            <a:ext cx="1208985" cy="584775"/>
          </a:xfrm>
          <a:prstGeom prst="rect">
            <a:avLst/>
          </a:prstGeom>
          <a:noFill/>
        </p:spPr>
        <p:txBody>
          <a:bodyPr wrap="none" rtlCol="0">
            <a:spAutoFit/>
          </a:bodyPr>
          <a:lstStyle/>
          <a:p>
            <a:r>
              <a:rPr lang="en-US" altLang="zh-CN" sz="3200" dirty="0" smtClean="0">
                <a:solidFill>
                  <a:srgbClr val="00B0F0"/>
                </a:solidFill>
                <a:hlinkClick r:id="rId2" action="ppaction://hlinkfile"/>
              </a:rPr>
              <a:t>demo</a:t>
            </a:r>
            <a:endParaRPr lang="en-US" sz="3200" dirty="0">
              <a:solidFill>
                <a:srgbClr val="00B0F0"/>
              </a:solidFill>
            </a:endParaRPr>
          </a:p>
        </p:txBody>
      </p:sp>
    </p:spTree>
    <p:extLst>
      <p:ext uri="{BB962C8B-B14F-4D97-AF65-F5344CB8AC3E}">
        <p14:creationId xmlns:p14="http://schemas.microsoft.com/office/powerpoint/2010/main" val="16913004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zh-CN" dirty="0"/>
              <a:t>Results</a:t>
            </a:r>
            <a:endParaRPr lang="en-US" dirty="0"/>
          </a:p>
        </p:txBody>
      </p:sp>
      <p:sp>
        <p:nvSpPr>
          <p:cNvPr id="6" name="Rectangle 1"/>
          <p:cNvSpPr>
            <a:spLocks noChangeArrowheads="1"/>
          </p:cNvSpPr>
          <p:nvPr/>
        </p:nvSpPr>
        <p:spPr bwMode="auto">
          <a:xfrm>
            <a:off x="2363904" y="179612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Table 7">
            <a:extLst>
              <a:ext uri="{FF2B5EF4-FFF2-40B4-BE49-F238E27FC236}">
                <a16:creationId xmlns="" xmlns:a16="http://schemas.microsoft.com/office/drawing/2014/main" id="{EDB03DED-A044-4BA1-B170-7E204D2BADE4}"/>
              </a:ext>
            </a:extLst>
          </p:cNvPr>
          <p:cNvGraphicFramePr>
            <a:graphicFrameLocks noGrp="1"/>
          </p:cNvGraphicFramePr>
          <p:nvPr>
            <p:extLst>
              <p:ext uri="{D42A27DB-BD31-4B8C-83A1-F6EECF244321}">
                <p14:modId xmlns:p14="http://schemas.microsoft.com/office/powerpoint/2010/main" val="2007609647"/>
              </p:ext>
            </p:extLst>
          </p:nvPr>
        </p:nvGraphicFramePr>
        <p:xfrm>
          <a:off x="907528" y="1063229"/>
          <a:ext cx="7654010" cy="3337560"/>
        </p:xfrm>
        <a:graphic>
          <a:graphicData uri="http://schemas.openxmlformats.org/drawingml/2006/table">
            <a:tbl>
              <a:tblPr firstRow="1" firstCol="1" bandRow="1">
                <a:tableStyleId>{073A0DAA-6AF3-43AB-8588-CEC1D06C72B9}</a:tableStyleId>
              </a:tblPr>
              <a:tblGrid>
                <a:gridCol w="2550830">
                  <a:extLst>
                    <a:ext uri="{9D8B030D-6E8A-4147-A177-3AD203B41FA5}">
                      <a16:colId xmlns="" xmlns:a16="http://schemas.microsoft.com/office/drawing/2014/main" val="243262343"/>
                    </a:ext>
                  </a:extLst>
                </a:gridCol>
                <a:gridCol w="2551590">
                  <a:extLst>
                    <a:ext uri="{9D8B030D-6E8A-4147-A177-3AD203B41FA5}">
                      <a16:colId xmlns="" xmlns:a16="http://schemas.microsoft.com/office/drawing/2014/main" val="2541985499"/>
                    </a:ext>
                  </a:extLst>
                </a:gridCol>
                <a:gridCol w="2551590">
                  <a:extLst>
                    <a:ext uri="{9D8B030D-6E8A-4147-A177-3AD203B41FA5}">
                      <a16:colId xmlns="" xmlns:a16="http://schemas.microsoft.com/office/drawing/2014/main" val="2903885389"/>
                    </a:ext>
                  </a:extLst>
                </a:gridCol>
              </a:tblGrid>
              <a:tr h="0">
                <a:tc>
                  <a:txBody>
                    <a:bodyPr/>
                    <a:lstStyle/>
                    <a:p>
                      <a:pPr marL="0" marR="0" indent="0" algn="ctr" defTabSz="457200" rtl="0" eaLnBrk="1" fontAlgn="auto" latinLnBrk="0" hangingPunct="1">
                        <a:lnSpc>
                          <a:spcPct val="150000"/>
                        </a:lnSpc>
                        <a:spcBef>
                          <a:spcPts val="0"/>
                        </a:spcBef>
                        <a:spcAft>
                          <a:spcPts val="0"/>
                        </a:spcAft>
                        <a:buClrTx/>
                        <a:buSzTx/>
                        <a:buFontTx/>
                        <a:buNone/>
                        <a:tabLst/>
                        <a:defRPr/>
                      </a:pPr>
                      <a:r>
                        <a:rPr lang="en-US" sz="1600" dirty="0">
                          <a:effectLst/>
                          <a:latin typeface="Calibri" panose="020F0502020204030204" pitchFamily="34" charset="0"/>
                          <a:cs typeface="Calibri" panose="020F0502020204030204" pitchFamily="34" charset="0"/>
                        </a:rPr>
                        <a:t> </a:t>
                      </a:r>
                      <a:r>
                        <a:rPr lang="en-US" sz="1600" b="1" dirty="0">
                          <a:effectLst/>
                          <a:latin typeface="Calibri" charset="0"/>
                          <a:ea typeface="Calibri" charset="0"/>
                          <a:cs typeface="Times New Roman" charset="0"/>
                        </a:rPr>
                        <a:t>M</a:t>
                      </a:r>
                      <a:r>
                        <a:rPr lang="en-US" altLang="zh-CN" sz="1600" b="1" dirty="0">
                          <a:effectLst/>
                          <a:latin typeface="Calibri" charset="0"/>
                          <a:ea typeface="Calibri" charset="0"/>
                          <a:cs typeface="Times New Roman" charset="0"/>
                        </a:rPr>
                        <a:t>etrics</a:t>
                      </a:r>
                      <a:endParaRPr lang="en-US" sz="1600" dirty="0">
                        <a:effectLst/>
                        <a:latin typeface="Calibri" charset="0"/>
                        <a:ea typeface="Calibri" charset="0"/>
                        <a:cs typeface="Times New Roman" charset="0"/>
                      </a:endParaRPr>
                    </a:p>
                  </a:txBody>
                  <a:tcPr marL="82089" marR="8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dirty="0">
                          <a:effectLst/>
                          <a:latin typeface="Calibri" panose="020F0502020204030204" pitchFamily="34" charset="0"/>
                          <a:cs typeface="Calibri" panose="020F0502020204030204" pitchFamily="34" charset="0"/>
                        </a:rPr>
                        <a:t>Paper-Based Logging</a:t>
                      </a:r>
                      <a:endPar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82089" marR="8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altLang="zh-CN" sz="1800" dirty="0">
                          <a:solidFill>
                            <a:schemeClr val="lt1"/>
                          </a:solidFill>
                          <a:effectLst/>
                          <a:latin typeface="Calibri" panose="020F0502020204030204" pitchFamily="34" charset="0"/>
                          <a:ea typeface="+mn-ea"/>
                          <a:cs typeface="Calibri" panose="020F0502020204030204" pitchFamily="34" charset="0"/>
                        </a:rPr>
                        <a:t>SAMS</a:t>
                      </a:r>
                      <a:endPar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82089" marR="8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48628699"/>
                  </a:ext>
                </a:extLst>
              </a:tr>
              <a:tr h="293468">
                <a:tc>
                  <a:txBody>
                    <a:bodyPr/>
                    <a:lstStyle/>
                    <a:p>
                      <a:pPr marL="0" marR="0" algn="ctr">
                        <a:lnSpc>
                          <a:spcPct val="150000"/>
                        </a:lnSpc>
                        <a:spcBef>
                          <a:spcPts val="0"/>
                        </a:spcBef>
                        <a:spcAft>
                          <a:spcPts val="0"/>
                        </a:spcAft>
                      </a:pPr>
                      <a:r>
                        <a:rPr lang="en-US" sz="1600" dirty="0">
                          <a:solidFill>
                            <a:schemeClr val="tx1"/>
                          </a:solidFill>
                          <a:effectLst/>
                          <a:latin typeface="Calibri" panose="020F0502020204030204" pitchFamily="34" charset="0"/>
                          <a:cs typeface="Calibri" panose="020F0502020204030204" pitchFamily="34" charset="0"/>
                        </a:rPr>
                        <a:t>Convenience</a:t>
                      </a:r>
                      <a:endParaRPr lang="en-US"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82089" marR="82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50000"/>
                        </a:lnSpc>
                        <a:spcBef>
                          <a:spcPts val="0"/>
                        </a:spcBef>
                        <a:spcAft>
                          <a:spcPts val="0"/>
                        </a:spcAft>
                      </a:pPr>
                      <a:r>
                        <a:rPr lang="en-US" sz="1600" dirty="0">
                          <a:effectLst/>
                          <a:latin typeface="Calibri" panose="020F0502020204030204" pitchFamily="34" charset="0"/>
                          <a:cs typeface="Calibri" panose="020F0502020204030204" pitchFamily="34" charset="0"/>
                          <a:sym typeface="Wingdings 2" panose="05020102010507070707" pitchFamily="18" charset="2"/>
                        </a:rPr>
                        <a:t></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82089" marR="82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50000"/>
                        </a:lnSpc>
                        <a:spcBef>
                          <a:spcPts val="0"/>
                        </a:spcBef>
                        <a:spcAft>
                          <a:spcPts val="0"/>
                        </a:spcAft>
                      </a:pPr>
                      <a:r>
                        <a:rPr lang="en-US" sz="1600" b="1" dirty="0">
                          <a:effectLst/>
                          <a:latin typeface="Calibri" panose="020F0502020204030204" pitchFamily="34" charset="0"/>
                          <a:cs typeface="Calibri" panose="020F0502020204030204" pitchFamily="34" charset="0"/>
                          <a:sym typeface="Wingdings 2" panose="05020102010507070707" pitchFamily="18" charset="2"/>
                        </a:rPr>
                        <a:t></a:t>
                      </a:r>
                      <a:endParaRPr lang="en-US"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82089" marR="82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2722531016"/>
                  </a:ext>
                </a:extLst>
              </a:tr>
              <a:tr h="293468">
                <a:tc>
                  <a:txBody>
                    <a:bodyPr/>
                    <a:lstStyle/>
                    <a:p>
                      <a:pPr marL="0" marR="0" algn="ctr">
                        <a:lnSpc>
                          <a:spcPct val="150000"/>
                        </a:lnSpc>
                        <a:spcBef>
                          <a:spcPts val="0"/>
                        </a:spcBef>
                        <a:spcAft>
                          <a:spcPts val="0"/>
                        </a:spcAft>
                      </a:pPr>
                      <a:r>
                        <a:rPr lang="en-US" sz="1600" dirty="0">
                          <a:solidFill>
                            <a:schemeClr val="tx1"/>
                          </a:solidFill>
                          <a:effectLst/>
                          <a:latin typeface="Calibri" panose="020F0502020204030204" pitchFamily="34" charset="0"/>
                          <a:cs typeface="Calibri" panose="020F0502020204030204" pitchFamily="34" charset="0"/>
                        </a:rPr>
                        <a:t>Reliability</a:t>
                      </a:r>
                      <a:endParaRPr lang="en-US"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82089" marR="82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1600" dirty="0">
                          <a:solidFill>
                            <a:schemeClr val="tx1"/>
                          </a:solidFill>
                          <a:effectLst/>
                          <a:latin typeface="Calibri" panose="020F0502020204030204" pitchFamily="34" charset="0"/>
                          <a:cs typeface="Calibri" panose="020F0502020204030204" pitchFamily="34" charset="0"/>
                          <a:sym typeface="Wingdings 2" panose="05020102010507070707" pitchFamily="18" charset="2"/>
                        </a:rPr>
                        <a:t></a:t>
                      </a:r>
                      <a:endParaRPr lang="en-US"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82089" marR="82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1600" b="1" dirty="0">
                          <a:solidFill>
                            <a:schemeClr val="tx1"/>
                          </a:solidFill>
                          <a:effectLst/>
                          <a:latin typeface="Calibri" panose="020F0502020204030204" pitchFamily="34" charset="0"/>
                          <a:cs typeface="Calibri" panose="020F0502020204030204" pitchFamily="34" charset="0"/>
                          <a:sym typeface="Wingdings 2" panose="05020102010507070707" pitchFamily="18" charset="2"/>
                        </a:rPr>
                        <a:t></a:t>
                      </a:r>
                      <a:endParaRPr lang="en-US"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82089" marR="82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45741255"/>
                  </a:ext>
                </a:extLst>
              </a:tr>
              <a:tr h="293012">
                <a:tc>
                  <a:txBody>
                    <a:bodyPr/>
                    <a:lstStyle/>
                    <a:p>
                      <a:pPr marL="0" marR="0" algn="ctr">
                        <a:lnSpc>
                          <a:spcPct val="150000"/>
                        </a:lnSpc>
                        <a:spcBef>
                          <a:spcPts val="0"/>
                        </a:spcBef>
                        <a:spcAft>
                          <a:spcPts val="0"/>
                        </a:spcAft>
                      </a:pPr>
                      <a:r>
                        <a:rPr lang="en-US" sz="1600" dirty="0">
                          <a:solidFill>
                            <a:schemeClr val="tx1"/>
                          </a:solidFill>
                          <a:effectLst/>
                          <a:latin typeface="Calibri" panose="020F0502020204030204" pitchFamily="34" charset="0"/>
                          <a:cs typeface="Calibri" panose="020F0502020204030204" pitchFamily="34" charset="0"/>
                        </a:rPr>
                        <a:t>Speed</a:t>
                      </a:r>
                      <a:endParaRPr lang="en-US"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82089" marR="82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50000"/>
                        </a:lnSpc>
                        <a:spcBef>
                          <a:spcPts val="0"/>
                        </a:spcBef>
                        <a:spcAft>
                          <a:spcPts val="0"/>
                        </a:spcAft>
                      </a:pPr>
                      <a:r>
                        <a:rPr lang="en-US" sz="1600" dirty="0">
                          <a:effectLst/>
                          <a:latin typeface="Calibri" panose="020F0502020204030204" pitchFamily="34" charset="0"/>
                          <a:cs typeface="Calibri" panose="020F0502020204030204" pitchFamily="34" charset="0"/>
                        </a:rPr>
                        <a:t>Slow</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82089" marR="82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50000"/>
                        </a:lnSpc>
                        <a:spcBef>
                          <a:spcPts val="0"/>
                        </a:spcBef>
                        <a:spcAft>
                          <a:spcPts val="0"/>
                        </a:spcAft>
                      </a:pPr>
                      <a:r>
                        <a:rPr lang="en-US" sz="1600" b="0" dirty="0">
                          <a:effectLst/>
                          <a:latin typeface="Calibri" panose="020F0502020204030204" pitchFamily="34" charset="0"/>
                          <a:cs typeface="Calibri" panose="020F0502020204030204" pitchFamily="34" charset="0"/>
                        </a:rPr>
                        <a:t>Fast</a:t>
                      </a:r>
                      <a:endParaRPr lang="en-US" sz="16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82089" marR="82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2716923416"/>
                  </a:ext>
                </a:extLst>
              </a:tr>
              <a:tr h="293468">
                <a:tc>
                  <a:txBody>
                    <a:bodyPr/>
                    <a:lstStyle/>
                    <a:p>
                      <a:pPr marL="0" marR="0" algn="ctr">
                        <a:lnSpc>
                          <a:spcPct val="150000"/>
                        </a:lnSpc>
                        <a:spcBef>
                          <a:spcPts val="0"/>
                        </a:spcBef>
                        <a:spcAft>
                          <a:spcPts val="0"/>
                        </a:spcAft>
                      </a:pPr>
                      <a:r>
                        <a:rPr lang="en-US" sz="1600" dirty="0">
                          <a:solidFill>
                            <a:schemeClr val="tx1"/>
                          </a:solidFill>
                          <a:effectLst/>
                          <a:latin typeface="Calibri" panose="020F0502020204030204" pitchFamily="34" charset="0"/>
                          <a:cs typeface="Calibri" panose="020F0502020204030204" pitchFamily="34" charset="0"/>
                        </a:rPr>
                        <a:t>Security</a:t>
                      </a:r>
                      <a:endParaRPr lang="en-US"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82089" marR="82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1600" dirty="0">
                          <a:solidFill>
                            <a:sysClr val="windowText" lastClr="000000"/>
                          </a:solidFill>
                          <a:effectLst/>
                          <a:latin typeface="Calibri" panose="020F0502020204030204" pitchFamily="34" charset="0"/>
                          <a:cs typeface="Calibri" panose="020F0502020204030204" pitchFamily="34" charset="0"/>
                          <a:sym typeface="Wingdings 2" panose="05020102010507070707" pitchFamily="18" charset="2"/>
                        </a:rPr>
                        <a:t></a:t>
                      </a:r>
                      <a:endParaRPr lang="en-US" sz="1600"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endParaRPr>
                    </a:p>
                  </a:txBody>
                  <a:tcPr marL="82089" marR="82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1600" b="1" dirty="0">
                          <a:solidFill>
                            <a:sysClr val="windowText" lastClr="000000"/>
                          </a:solidFill>
                          <a:effectLst/>
                          <a:latin typeface="Calibri" panose="020F0502020204030204" pitchFamily="34" charset="0"/>
                          <a:cs typeface="Calibri" panose="020F0502020204030204" pitchFamily="34" charset="0"/>
                          <a:sym typeface="Wingdings 2" panose="05020102010507070707" pitchFamily="18" charset="2"/>
                        </a:rPr>
                        <a:t></a:t>
                      </a:r>
                      <a:endParaRPr lang="en-US" sz="1600" b="1"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endParaRPr>
                    </a:p>
                  </a:txBody>
                  <a:tcPr marL="82089" marR="82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4161653427"/>
                  </a:ext>
                </a:extLst>
              </a:tr>
              <a:tr h="293012">
                <a:tc>
                  <a:txBody>
                    <a:bodyPr/>
                    <a:lstStyle/>
                    <a:p>
                      <a:pPr marL="0" marR="0" algn="ctr">
                        <a:lnSpc>
                          <a:spcPct val="150000"/>
                        </a:lnSpc>
                        <a:spcBef>
                          <a:spcPts val="0"/>
                        </a:spcBef>
                        <a:spcAft>
                          <a:spcPts val="0"/>
                        </a:spcAft>
                      </a:pPr>
                      <a:r>
                        <a:rPr lang="en-US" sz="1600" dirty="0">
                          <a:solidFill>
                            <a:schemeClr val="tx1"/>
                          </a:solidFill>
                          <a:effectLst/>
                          <a:latin typeface="Calibri" panose="020F0502020204030204" pitchFamily="34" charset="0"/>
                          <a:cs typeface="Calibri" panose="020F0502020204030204" pitchFamily="34" charset="0"/>
                        </a:rPr>
                        <a:t>Automated</a:t>
                      </a:r>
                      <a:endParaRPr lang="en-US"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82089" marR="82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en-US" sz="1600" dirty="0">
                          <a:effectLst/>
                          <a:latin typeface="Calibri" panose="020F0502020204030204" pitchFamily="34" charset="0"/>
                          <a:cs typeface="Calibri" panose="020F0502020204030204" pitchFamily="34" charset="0"/>
                          <a:sym typeface="Wingdings 2" panose="05020102010507070707" pitchFamily="18" charset="2"/>
                        </a:rPr>
                        <a:t></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82089" marR="82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en-US" sz="1600" b="1" dirty="0">
                          <a:effectLst/>
                          <a:latin typeface="Calibri" panose="020F0502020204030204" pitchFamily="34" charset="0"/>
                          <a:cs typeface="Calibri" panose="020F0502020204030204" pitchFamily="34" charset="0"/>
                          <a:sym typeface="Wingdings 2" panose="05020102010507070707" pitchFamily="18" charset="2"/>
                        </a:rPr>
                        <a:t></a:t>
                      </a:r>
                      <a:endParaRPr lang="en-US"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82089" marR="82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3754015159"/>
                  </a:ext>
                </a:extLst>
              </a:tr>
              <a:tr h="293012">
                <a:tc>
                  <a:txBody>
                    <a:bodyPr/>
                    <a:lstStyle/>
                    <a:p>
                      <a:pPr marL="0" marR="0" algn="ctr">
                        <a:lnSpc>
                          <a:spcPct val="150000"/>
                        </a:lnSpc>
                        <a:spcBef>
                          <a:spcPts val="0"/>
                        </a:spcBef>
                        <a:spcAft>
                          <a:spcPts val="0"/>
                        </a:spcAft>
                      </a:pPr>
                      <a:r>
                        <a:rPr lang="en-US" sz="1600" dirty="0">
                          <a:solidFill>
                            <a:schemeClr val="tx1"/>
                          </a:solidFill>
                          <a:effectLst/>
                          <a:latin typeface="Calibri" panose="020F0502020204030204" pitchFamily="34" charset="0"/>
                          <a:cs typeface="Calibri" panose="020F0502020204030204" pitchFamily="34" charset="0"/>
                        </a:rPr>
                        <a:t>Real-Time Data</a:t>
                      </a:r>
                      <a:endParaRPr lang="en-US"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82089" marR="8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dirty="0">
                          <a:solidFill>
                            <a:sysClr val="windowText" lastClr="000000"/>
                          </a:solidFill>
                          <a:effectLst/>
                          <a:latin typeface="Calibri" panose="020F0502020204030204" pitchFamily="34" charset="0"/>
                          <a:cs typeface="Calibri" panose="020F0502020204030204" pitchFamily="34" charset="0"/>
                          <a:sym typeface="Wingdings 2" panose="05020102010507070707" pitchFamily="18" charset="2"/>
                        </a:rPr>
                        <a:t></a:t>
                      </a:r>
                      <a:endParaRPr lang="en-US" sz="1600"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endParaRPr>
                    </a:p>
                  </a:txBody>
                  <a:tcPr marL="82089" marR="82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b="1" dirty="0">
                          <a:solidFill>
                            <a:sysClr val="windowText" lastClr="000000"/>
                          </a:solidFill>
                          <a:effectLst/>
                          <a:latin typeface="Calibri" panose="020F0502020204030204" pitchFamily="34" charset="0"/>
                          <a:cs typeface="Calibri" panose="020F0502020204030204" pitchFamily="34" charset="0"/>
                          <a:sym typeface="Wingdings 2" panose="05020102010507070707" pitchFamily="18" charset="2"/>
                        </a:rPr>
                        <a:t></a:t>
                      </a:r>
                      <a:endParaRPr lang="en-US" sz="1600" b="1"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endParaRPr>
                    </a:p>
                  </a:txBody>
                  <a:tcPr marL="82089" marR="82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9337389"/>
                  </a:ext>
                </a:extLst>
              </a:tr>
              <a:tr h="293012">
                <a:tc>
                  <a:txBody>
                    <a:bodyPr/>
                    <a:lstStyle/>
                    <a:p>
                      <a:pPr marL="0" marR="0" algn="ctr">
                        <a:lnSpc>
                          <a:spcPct val="150000"/>
                        </a:lnSpc>
                        <a:spcBef>
                          <a:spcPts val="0"/>
                        </a:spcBef>
                        <a:spcAft>
                          <a:spcPts val="0"/>
                        </a:spcAft>
                      </a:pPr>
                      <a:r>
                        <a:rPr lang="en-US" altLang="zh-CN" sz="1600" dirty="0">
                          <a:solidFill>
                            <a:schemeClr val="tx1"/>
                          </a:solidFill>
                          <a:effectLst/>
                          <a:latin typeface="Calibri" panose="020F0502020204030204" pitchFamily="34" charset="0"/>
                          <a:cs typeface="Calibri" panose="020F0502020204030204" pitchFamily="34" charset="0"/>
                        </a:rPr>
                        <a:t>Advanced</a:t>
                      </a:r>
                      <a:r>
                        <a:rPr lang="zh-CN" altLang="en-US" sz="1600" dirty="0">
                          <a:solidFill>
                            <a:schemeClr val="tx1"/>
                          </a:solidFill>
                          <a:effectLst/>
                          <a:latin typeface="Calibri" panose="020F0502020204030204" pitchFamily="34" charset="0"/>
                          <a:cs typeface="Calibri" panose="020F0502020204030204" pitchFamily="34" charset="0"/>
                        </a:rPr>
                        <a:t> </a:t>
                      </a:r>
                      <a:r>
                        <a:rPr lang="en-US" altLang="zh-CN" sz="1600" dirty="0">
                          <a:solidFill>
                            <a:schemeClr val="tx1"/>
                          </a:solidFill>
                          <a:effectLst/>
                          <a:latin typeface="Calibri" panose="020F0502020204030204" pitchFamily="34" charset="0"/>
                          <a:cs typeface="Calibri" panose="020F0502020204030204" pitchFamily="34" charset="0"/>
                        </a:rPr>
                        <a:t>Analysis</a:t>
                      </a:r>
                      <a:endParaRPr lang="en-US"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82089" marR="8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en-US" sz="1600" dirty="0">
                          <a:effectLst/>
                          <a:latin typeface="Calibri" panose="020F0502020204030204" pitchFamily="34" charset="0"/>
                          <a:cs typeface="Calibri" panose="020F0502020204030204" pitchFamily="34" charset="0"/>
                          <a:sym typeface="Wingdings 2" panose="05020102010507070707" pitchFamily="18" charset="2"/>
                        </a:rPr>
                        <a:t></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82089" marR="82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en-US" sz="1600" b="1" dirty="0">
                          <a:effectLst/>
                          <a:latin typeface="Calibri" panose="020F0502020204030204" pitchFamily="34" charset="0"/>
                          <a:cs typeface="Calibri" panose="020F0502020204030204" pitchFamily="34" charset="0"/>
                          <a:sym typeface="Wingdings 2" panose="05020102010507070707" pitchFamily="18" charset="2"/>
                        </a:rPr>
                        <a:t></a:t>
                      </a:r>
                      <a:endParaRPr lang="en-US"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82089" marR="82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3542289758"/>
                  </a:ext>
                </a:extLst>
              </a:tr>
              <a:tr h="293012">
                <a:tc>
                  <a:txBody>
                    <a:bodyPr/>
                    <a:lstStyle/>
                    <a:p>
                      <a:pPr marL="0" marR="0" algn="ctr">
                        <a:lnSpc>
                          <a:spcPct val="150000"/>
                        </a:lnSpc>
                        <a:spcBef>
                          <a:spcPts val="0"/>
                        </a:spcBef>
                        <a:spcAft>
                          <a:spcPts val="0"/>
                        </a:spcAft>
                      </a:pPr>
                      <a:r>
                        <a:rPr lang="en-US" altLang="zh-CN"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Real-time</a:t>
                      </a:r>
                      <a:r>
                        <a:rPr lang="zh-CN" altLang="en-US" sz="16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altLang="zh-CN" sz="16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data</a:t>
                      </a:r>
                      <a:r>
                        <a:rPr lang="zh-CN" altLang="en-US" sz="16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altLang="zh-CN" sz="16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monitor</a:t>
                      </a:r>
                      <a:endParaRPr lang="en-US"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82089" marR="8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1600" dirty="0">
                          <a:effectLst/>
                          <a:latin typeface="Calibri" panose="020F0502020204030204" pitchFamily="34" charset="0"/>
                          <a:cs typeface="Calibri" panose="020F0502020204030204" pitchFamily="34" charset="0"/>
                          <a:sym typeface="Wingdings 2" panose="05020102010507070707" pitchFamily="18" charset="2"/>
                        </a:rPr>
                        <a:t></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82089" marR="82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b="1" dirty="0">
                          <a:effectLst/>
                          <a:latin typeface="Calibri" panose="020F0502020204030204" pitchFamily="34" charset="0"/>
                          <a:cs typeface="Calibri" panose="020F0502020204030204" pitchFamily="34" charset="0"/>
                          <a:sym typeface="Wingdings 2" panose="05020102010507070707" pitchFamily="18" charset="2"/>
                        </a:rPr>
                        <a:t></a:t>
                      </a:r>
                      <a:endParaRPr lang="en-US"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82089" marR="82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12471117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noFill/>
        </p:spPr>
        <p:txBody>
          <a:bodyPr>
            <a:normAutofit lnSpcReduction="10000"/>
          </a:bodyPr>
          <a:lstStyle/>
          <a:p>
            <a:r>
              <a:rPr lang="en-US" dirty="0">
                <a:solidFill>
                  <a:srgbClr val="666666"/>
                </a:solidFill>
                <a:effectLst>
                  <a:innerShdw blurRad="114300">
                    <a:prstClr val="black"/>
                  </a:innerShdw>
                  <a:reflection endPos="0" dir="5400000" sy="-100000" algn="bl" rotWithShape="0"/>
                </a:effectLst>
              </a:rPr>
              <a:t>Introduction</a:t>
            </a:r>
            <a:endParaRPr lang="en-US" dirty="0">
              <a:solidFill>
                <a:srgbClr val="666666"/>
              </a:solidFill>
            </a:endParaRPr>
          </a:p>
          <a:p>
            <a:r>
              <a:rPr lang="en-US" dirty="0">
                <a:effectLst>
                  <a:outerShdw blurRad="50800" sx="1000" sy="1000" algn="ctr" rotWithShape="0">
                    <a:schemeClr val="bg1">
                      <a:lumMod val="85000"/>
                    </a:schemeClr>
                  </a:outerShdw>
                </a:effectLst>
              </a:rPr>
              <a:t>Related Work</a:t>
            </a:r>
          </a:p>
          <a:p>
            <a:r>
              <a:rPr lang="en-US" dirty="0">
                <a:effectLst>
                  <a:outerShdw blurRad="50800" sx="1000" sy="1000" algn="ctr" rotWithShape="0">
                    <a:schemeClr val="bg1">
                      <a:lumMod val="85000"/>
                    </a:schemeClr>
                  </a:outerShdw>
                </a:effectLst>
              </a:rPr>
              <a:t>Data Overview</a:t>
            </a:r>
          </a:p>
          <a:p>
            <a:r>
              <a:rPr lang="en-US" dirty="0">
                <a:effectLst>
                  <a:outerShdw blurRad="50800" sx="1000" sy="1000" algn="ctr" rotWithShape="0">
                    <a:schemeClr val="bg1">
                      <a:lumMod val="85000"/>
                    </a:schemeClr>
                  </a:outerShdw>
                </a:effectLst>
              </a:rPr>
              <a:t>Design &amp; Implementation</a:t>
            </a:r>
          </a:p>
          <a:p>
            <a:r>
              <a:rPr lang="en-US" dirty="0">
                <a:solidFill>
                  <a:srgbClr val="666666"/>
                </a:solidFill>
                <a:effectLst>
                  <a:outerShdw blurRad="50800" sx="1000" sy="1000" algn="ctr" rotWithShape="0">
                    <a:schemeClr val="bg1">
                      <a:lumMod val="85000"/>
                    </a:schemeClr>
                  </a:outerShdw>
                </a:effectLst>
              </a:rPr>
              <a:t>Results</a:t>
            </a:r>
          </a:p>
          <a:p>
            <a:r>
              <a:rPr lang="en-US" dirty="0"/>
              <a:t>Conclusion</a:t>
            </a:r>
            <a:r>
              <a:rPr lang="zh-CN" altLang="en-US" dirty="0"/>
              <a:t> </a:t>
            </a:r>
            <a:r>
              <a:rPr lang="en-US" dirty="0"/>
              <a:t>&amp; Future Work</a:t>
            </a:r>
            <a:endParaRPr lang="en-US" dirty="0">
              <a:solidFill>
                <a:srgbClr val="666666"/>
              </a:solidFill>
            </a:endParaRPr>
          </a:p>
          <a:p>
            <a:endParaRPr lang="en-US" dirty="0"/>
          </a:p>
        </p:txBody>
      </p:sp>
    </p:spTree>
    <p:extLst>
      <p:ext uri="{BB962C8B-B14F-4D97-AF65-F5344CB8AC3E}">
        <p14:creationId xmlns:p14="http://schemas.microsoft.com/office/powerpoint/2010/main" val="5546237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lstStyle/>
          <a:p>
            <a:r>
              <a:rPr lang="en-US" altLang="zh-CN" dirty="0"/>
              <a:t>Data</a:t>
            </a:r>
            <a:r>
              <a:rPr lang="zh-CN" altLang="en-US" dirty="0"/>
              <a:t> </a:t>
            </a:r>
            <a:r>
              <a:rPr lang="en-US" altLang="zh-CN" dirty="0"/>
              <a:t>collection</a:t>
            </a:r>
            <a:r>
              <a:rPr lang="zh-CN" altLang="en-US" dirty="0"/>
              <a:t> </a:t>
            </a:r>
            <a:r>
              <a:rPr lang="en-US" altLang="zh-CN" dirty="0"/>
              <a:t>verification</a:t>
            </a:r>
            <a:r>
              <a:rPr lang="zh-CN" altLang="en-US" dirty="0"/>
              <a:t> </a:t>
            </a:r>
            <a:r>
              <a:rPr lang="en-US" altLang="zh-CN" dirty="0"/>
              <a:t>and</a:t>
            </a:r>
            <a:r>
              <a:rPr lang="zh-CN" altLang="en-US" dirty="0"/>
              <a:t> </a:t>
            </a:r>
            <a:r>
              <a:rPr lang="en-US" altLang="zh-CN" dirty="0"/>
              <a:t>management</a:t>
            </a:r>
          </a:p>
          <a:p>
            <a:r>
              <a:rPr lang="en-US" altLang="zh-CN" dirty="0"/>
              <a:t>Reliable</a:t>
            </a:r>
            <a:r>
              <a:rPr lang="zh-CN" altLang="en-US" dirty="0"/>
              <a:t> </a:t>
            </a:r>
            <a:r>
              <a:rPr lang="en-US" altLang="zh-CN" dirty="0"/>
              <a:t>Restful</a:t>
            </a:r>
            <a:r>
              <a:rPr lang="zh-CN" altLang="en-US" dirty="0"/>
              <a:t> </a:t>
            </a:r>
            <a:r>
              <a:rPr lang="en-US" altLang="zh-CN" dirty="0"/>
              <a:t>server</a:t>
            </a:r>
            <a:r>
              <a:rPr lang="zh-CN" altLang="en-US" dirty="0"/>
              <a:t> </a:t>
            </a:r>
            <a:r>
              <a:rPr lang="en-US" altLang="zh-CN" dirty="0"/>
              <a:t>for</a:t>
            </a:r>
            <a:r>
              <a:rPr lang="zh-CN" altLang="en-US" dirty="0"/>
              <a:t> </a:t>
            </a:r>
            <a:r>
              <a:rPr lang="en-US" altLang="zh-CN" dirty="0"/>
              <a:t>the</a:t>
            </a:r>
            <a:r>
              <a:rPr lang="zh-CN" altLang="en-US" dirty="0"/>
              <a:t> </a:t>
            </a:r>
            <a:r>
              <a:rPr lang="en-US" altLang="zh-CN" dirty="0"/>
              <a:t>whole</a:t>
            </a:r>
            <a:r>
              <a:rPr lang="zh-CN" altLang="en-US" dirty="0"/>
              <a:t> </a:t>
            </a:r>
            <a:r>
              <a:rPr lang="en-US" altLang="zh-CN" dirty="0"/>
              <a:t>app</a:t>
            </a:r>
          </a:p>
          <a:p>
            <a:r>
              <a:rPr lang="en-US" altLang="zh-CN" dirty="0"/>
              <a:t>Support</a:t>
            </a:r>
            <a:r>
              <a:rPr lang="zh-CN" altLang="en-US" dirty="0"/>
              <a:t> </a:t>
            </a:r>
            <a:r>
              <a:rPr lang="en-US" altLang="zh-CN" dirty="0"/>
              <a:t>three</a:t>
            </a:r>
            <a:r>
              <a:rPr lang="zh-CN" altLang="en-US" dirty="0"/>
              <a:t> </a:t>
            </a:r>
            <a:r>
              <a:rPr lang="en-US" altLang="zh-CN" dirty="0"/>
              <a:t>clustering</a:t>
            </a:r>
            <a:r>
              <a:rPr lang="zh-CN" altLang="en-US" dirty="0"/>
              <a:t> </a:t>
            </a:r>
            <a:r>
              <a:rPr lang="en-US" altLang="zh-CN" dirty="0"/>
              <a:t>methods</a:t>
            </a:r>
            <a:r>
              <a:rPr lang="zh-CN" altLang="en-US" dirty="0"/>
              <a:t> </a:t>
            </a:r>
            <a:r>
              <a:rPr lang="en-US" altLang="zh-CN" dirty="0"/>
              <a:t>to</a:t>
            </a:r>
            <a:r>
              <a:rPr lang="zh-CN" altLang="en-US" dirty="0"/>
              <a:t> </a:t>
            </a:r>
            <a:r>
              <a:rPr lang="en-US" altLang="zh-CN" dirty="0"/>
              <a:t>analysis</a:t>
            </a:r>
            <a:r>
              <a:rPr lang="zh-CN" altLang="en-US" dirty="0"/>
              <a:t> </a:t>
            </a:r>
            <a:r>
              <a:rPr lang="en-US" altLang="zh-CN" dirty="0"/>
              <a:t>data</a:t>
            </a:r>
          </a:p>
          <a:p>
            <a:r>
              <a:rPr lang="en-US" altLang="zh-CN" dirty="0"/>
              <a:t>Notification</a:t>
            </a:r>
            <a:r>
              <a:rPr lang="zh-CN" altLang="en-US" dirty="0"/>
              <a:t> </a:t>
            </a:r>
            <a:r>
              <a:rPr lang="en-US" altLang="zh-CN" dirty="0"/>
              <a:t>for</a:t>
            </a:r>
            <a:r>
              <a:rPr lang="zh-CN" altLang="en-US" dirty="0"/>
              <a:t> </a:t>
            </a:r>
            <a:r>
              <a:rPr lang="en-US" altLang="zh-CN" dirty="0"/>
              <a:t>administrator</a:t>
            </a:r>
          </a:p>
          <a:p>
            <a:r>
              <a:rPr lang="en-US" altLang="zh-CN" dirty="0"/>
              <a:t>Chart</a:t>
            </a:r>
            <a:r>
              <a:rPr lang="zh-CN" altLang="en-US" dirty="0"/>
              <a:t> </a:t>
            </a:r>
            <a:r>
              <a:rPr lang="en-US" altLang="zh-CN" dirty="0"/>
              <a:t>Visualization</a:t>
            </a:r>
            <a:r>
              <a:rPr lang="zh-CN" altLang="en-US" dirty="0"/>
              <a:t> </a:t>
            </a:r>
            <a:r>
              <a:rPr lang="en-US" altLang="zh-CN" dirty="0"/>
              <a:t>and</a:t>
            </a:r>
            <a:r>
              <a:rPr lang="zh-CN" altLang="en-US" dirty="0"/>
              <a:t> </a:t>
            </a:r>
            <a:r>
              <a:rPr lang="en-US" altLang="zh-CN" dirty="0"/>
              <a:t>data</a:t>
            </a:r>
            <a:r>
              <a:rPr lang="zh-CN" altLang="en-US" dirty="0"/>
              <a:t> </a:t>
            </a:r>
            <a:r>
              <a:rPr lang="en-US" altLang="zh-CN" dirty="0"/>
              <a:t>table</a:t>
            </a:r>
            <a:r>
              <a:rPr lang="zh-CN" altLang="en-US" dirty="0"/>
              <a:t> </a:t>
            </a:r>
            <a:r>
              <a:rPr lang="en-US" altLang="zh-CN" dirty="0"/>
              <a:t>give</a:t>
            </a:r>
            <a:r>
              <a:rPr lang="zh-CN" altLang="en-US" dirty="0"/>
              <a:t> </a:t>
            </a:r>
            <a:r>
              <a:rPr lang="en-US" altLang="zh-CN" dirty="0"/>
              <a:t>insights</a:t>
            </a:r>
            <a:r>
              <a:rPr lang="zh-CN" altLang="en-US" dirty="0"/>
              <a:t> </a:t>
            </a:r>
            <a:r>
              <a:rPr lang="en-US" altLang="zh-CN" dirty="0"/>
              <a:t>to</a:t>
            </a:r>
            <a:r>
              <a:rPr lang="zh-CN" altLang="en-US" dirty="0"/>
              <a:t> </a:t>
            </a:r>
            <a:r>
              <a:rPr lang="en-US" altLang="zh-CN" dirty="0"/>
              <a:t>data</a:t>
            </a:r>
            <a:endParaRPr lang="en-US" dirty="0"/>
          </a:p>
        </p:txBody>
      </p:sp>
    </p:spTree>
    <p:extLst>
      <p:ext uri="{BB962C8B-B14F-4D97-AF65-F5344CB8AC3E}">
        <p14:creationId xmlns:p14="http://schemas.microsoft.com/office/powerpoint/2010/main" val="4554846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Work</a:t>
            </a:r>
          </a:p>
        </p:txBody>
      </p:sp>
      <p:sp>
        <p:nvSpPr>
          <p:cNvPr id="3" name="Content Placeholder 2"/>
          <p:cNvSpPr>
            <a:spLocks noGrp="1"/>
          </p:cNvSpPr>
          <p:nvPr>
            <p:ph idx="1"/>
          </p:nvPr>
        </p:nvSpPr>
        <p:spPr/>
        <p:txBody>
          <a:bodyPr/>
          <a:lstStyle/>
          <a:p>
            <a:pPr defTabSz="914400">
              <a:spcBef>
                <a:spcPts val="0"/>
              </a:spcBef>
              <a:spcAft>
                <a:spcPts val="0"/>
              </a:spcAft>
              <a:defRPr/>
            </a:pPr>
            <a:r>
              <a:rPr lang="en-US" altLang="zh-CN" dirty="0"/>
              <a:t>More</a:t>
            </a:r>
            <a:r>
              <a:rPr lang="zh-CN" altLang="en-US" dirty="0"/>
              <a:t> </a:t>
            </a:r>
            <a:r>
              <a:rPr lang="en-US" altLang="zh-CN" dirty="0"/>
              <a:t>Methods</a:t>
            </a:r>
            <a:r>
              <a:rPr lang="zh-CN" altLang="en-US" dirty="0"/>
              <a:t> </a:t>
            </a:r>
            <a:r>
              <a:rPr lang="en-US" altLang="zh-CN" dirty="0"/>
              <a:t>and</a:t>
            </a:r>
            <a:r>
              <a:rPr lang="zh-CN" altLang="en-US" dirty="0"/>
              <a:t> </a:t>
            </a:r>
            <a:r>
              <a:rPr lang="en-US" altLang="zh-CN" dirty="0"/>
              <a:t>charts</a:t>
            </a:r>
            <a:r>
              <a:rPr lang="zh-CN" altLang="en-US" dirty="0"/>
              <a:t> </a:t>
            </a:r>
            <a:r>
              <a:rPr lang="en-US" altLang="zh-CN" dirty="0"/>
              <a:t>can</a:t>
            </a:r>
            <a:r>
              <a:rPr lang="zh-CN" altLang="en-US" dirty="0"/>
              <a:t> </a:t>
            </a:r>
            <a:r>
              <a:rPr lang="en-US" altLang="zh-CN" dirty="0"/>
              <a:t>be</a:t>
            </a:r>
            <a:r>
              <a:rPr lang="zh-CN" altLang="en-US" dirty="0"/>
              <a:t> </a:t>
            </a:r>
            <a:r>
              <a:rPr lang="en-US" altLang="zh-CN" dirty="0"/>
              <a:t>selected</a:t>
            </a:r>
            <a:r>
              <a:rPr lang="zh-CN" altLang="en-US" dirty="0"/>
              <a:t> </a:t>
            </a:r>
            <a:r>
              <a:rPr lang="en-US" altLang="zh-CN" dirty="0"/>
              <a:t>based</a:t>
            </a:r>
            <a:r>
              <a:rPr lang="zh-CN" altLang="en-US" dirty="0"/>
              <a:t> </a:t>
            </a:r>
            <a:r>
              <a:rPr lang="en-US" altLang="zh-CN" dirty="0"/>
              <a:t>on</a:t>
            </a:r>
            <a:r>
              <a:rPr lang="zh-CN" altLang="en-US" dirty="0"/>
              <a:t> </a:t>
            </a:r>
            <a:r>
              <a:rPr lang="en-US" altLang="zh-CN" dirty="0"/>
              <a:t>user</a:t>
            </a:r>
            <a:r>
              <a:rPr lang="zh-CN" altLang="en-US" dirty="0"/>
              <a:t> </a:t>
            </a:r>
            <a:r>
              <a:rPr lang="en-US" altLang="zh-CN" dirty="0"/>
              <a:t>preference</a:t>
            </a:r>
          </a:p>
          <a:p>
            <a:pPr defTabSz="914400">
              <a:spcBef>
                <a:spcPts val="0"/>
              </a:spcBef>
              <a:spcAft>
                <a:spcPts val="0"/>
              </a:spcAft>
              <a:defRPr/>
            </a:pPr>
            <a:r>
              <a:rPr lang="en-US" altLang="zh-CN" dirty="0"/>
              <a:t>Support</a:t>
            </a:r>
            <a:r>
              <a:rPr lang="zh-CN" altLang="en-US" dirty="0"/>
              <a:t> </a:t>
            </a:r>
            <a:r>
              <a:rPr lang="en-US" altLang="zh-CN" dirty="0"/>
              <a:t>visualization</a:t>
            </a:r>
            <a:r>
              <a:rPr lang="zh-CN" altLang="en-US" dirty="0"/>
              <a:t> </a:t>
            </a:r>
            <a:r>
              <a:rPr lang="en-US" altLang="zh-CN" dirty="0"/>
              <a:t>and</a:t>
            </a:r>
            <a:r>
              <a:rPr lang="zh-CN" altLang="en-US" dirty="0"/>
              <a:t> </a:t>
            </a:r>
            <a:r>
              <a:rPr lang="en-US" altLang="zh-CN" dirty="0"/>
              <a:t>management</a:t>
            </a:r>
            <a:r>
              <a:rPr lang="zh-CN" altLang="en-US" dirty="0"/>
              <a:t> </a:t>
            </a:r>
            <a:r>
              <a:rPr lang="en-US" altLang="zh-CN" dirty="0"/>
              <a:t>based</a:t>
            </a:r>
            <a:r>
              <a:rPr lang="zh-CN" altLang="en-US" dirty="0"/>
              <a:t> </a:t>
            </a:r>
            <a:r>
              <a:rPr lang="en-US" altLang="zh-CN" dirty="0"/>
              <a:t>on</a:t>
            </a:r>
            <a:r>
              <a:rPr lang="zh-CN" altLang="en-US" dirty="0"/>
              <a:t> </a:t>
            </a:r>
            <a:r>
              <a:rPr lang="en-US" altLang="zh-CN" dirty="0"/>
              <a:t>each</a:t>
            </a:r>
            <a:r>
              <a:rPr lang="zh-CN" altLang="en-US" dirty="0"/>
              <a:t> </a:t>
            </a:r>
            <a:r>
              <a:rPr lang="en-US" altLang="zh-CN" dirty="0"/>
              <a:t>user</a:t>
            </a:r>
            <a:r>
              <a:rPr lang="zh-CN" altLang="en-US" dirty="0"/>
              <a:t> </a:t>
            </a:r>
            <a:r>
              <a:rPr lang="en-US" altLang="zh-CN" dirty="0"/>
              <a:t>in</a:t>
            </a:r>
            <a:r>
              <a:rPr lang="zh-CN" altLang="en-US" dirty="0"/>
              <a:t> </a:t>
            </a:r>
            <a:r>
              <a:rPr lang="en-US" altLang="zh-CN" dirty="0"/>
              <a:t>the</a:t>
            </a:r>
            <a:r>
              <a:rPr lang="zh-CN" altLang="en-US" dirty="0"/>
              <a:t> </a:t>
            </a:r>
            <a:r>
              <a:rPr lang="en-US" altLang="zh-CN" dirty="0"/>
              <a:t>study</a:t>
            </a:r>
          </a:p>
          <a:p>
            <a:pPr defTabSz="914400">
              <a:spcBef>
                <a:spcPts val="0"/>
              </a:spcBef>
              <a:spcAft>
                <a:spcPts val="0"/>
              </a:spcAft>
              <a:defRPr/>
            </a:pPr>
            <a:r>
              <a:rPr lang="en-US" altLang="zh-CN" dirty="0"/>
              <a:t>Query</a:t>
            </a:r>
            <a:r>
              <a:rPr lang="zh-CN" altLang="en-US" dirty="0"/>
              <a:t> </a:t>
            </a:r>
            <a:r>
              <a:rPr lang="en-US" altLang="zh-CN" dirty="0"/>
              <a:t>data</a:t>
            </a:r>
            <a:r>
              <a:rPr lang="zh-CN" altLang="en-US" dirty="0"/>
              <a:t> </a:t>
            </a:r>
            <a:r>
              <a:rPr lang="en-US" altLang="zh-CN" dirty="0"/>
              <a:t>at</a:t>
            </a:r>
            <a:r>
              <a:rPr lang="zh-CN" altLang="en-US" dirty="0"/>
              <a:t> </a:t>
            </a:r>
            <a:r>
              <a:rPr lang="en-US" altLang="zh-CN" dirty="0"/>
              <a:t>the</a:t>
            </a:r>
            <a:r>
              <a:rPr lang="zh-CN" altLang="en-US" dirty="0"/>
              <a:t> </a:t>
            </a:r>
            <a:r>
              <a:rPr lang="en-US" altLang="zh-CN" dirty="0"/>
              <a:t>database</a:t>
            </a:r>
            <a:r>
              <a:rPr lang="zh-CN" altLang="en-US" dirty="0"/>
              <a:t> </a:t>
            </a:r>
            <a:r>
              <a:rPr lang="en-US" altLang="zh-CN" dirty="0"/>
              <a:t>server.</a:t>
            </a:r>
            <a:endParaRPr lang="en-US" dirty="0"/>
          </a:p>
        </p:txBody>
      </p:sp>
    </p:spTree>
    <p:extLst>
      <p:ext uri="{BB962C8B-B14F-4D97-AF65-F5344CB8AC3E}">
        <p14:creationId xmlns:p14="http://schemas.microsoft.com/office/powerpoint/2010/main" val="383320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U_PPT_2_wide_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457200" y="1301354"/>
            <a:ext cx="8229600" cy="857250"/>
          </a:xfrm>
        </p:spPr>
        <p:txBody>
          <a:bodyPr>
            <a:normAutofit/>
          </a:bodyPr>
          <a:lstStyle/>
          <a:p>
            <a:pPr algn="ctr"/>
            <a:r>
              <a:rPr lang="en-US" sz="3750" b="1" dirty="0">
                <a:solidFill>
                  <a:schemeClr val="bg1">
                    <a:lumMod val="85000"/>
                  </a:schemeClr>
                </a:solidFill>
              </a:rPr>
              <a:t>Thank You!</a:t>
            </a:r>
          </a:p>
        </p:txBody>
      </p:sp>
      <p:pic>
        <p:nvPicPr>
          <p:cNvPr id="7" name="Picture 6" descr="MU_UniversitySig_horiz_RGB_REV.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551" y="4383474"/>
            <a:ext cx="1944217" cy="263806"/>
          </a:xfrm>
          <a:prstGeom prst="rect">
            <a:avLst/>
          </a:prstGeom>
        </p:spPr>
      </p:pic>
      <p:sp>
        <p:nvSpPr>
          <p:cNvPr id="8" name="Title 1"/>
          <p:cNvSpPr txBox="1">
            <a:spLocks/>
          </p:cNvSpPr>
          <p:nvPr/>
        </p:nvSpPr>
        <p:spPr>
          <a:xfrm>
            <a:off x="457200" y="2158604"/>
            <a:ext cx="8229600" cy="85725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950" dirty="0">
                <a:solidFill>
                  <a:schemeClr val="bg1">
                    <a:lumMod val="85000"/>
                  </a:schemeClr>
                </a:solidFill>
              </a:rPr>
              <a:t>Questions?</a:t>
            </a:r>
          </a:p>
        </p:txBody>
      </p:sp>
    </p:spTree>
    <p:extLst>
      <p:ext uri="{BB962C8B-B14F-4D97-AF65-F5344CB8AC3E}">
        <p14:creationId xmlns:p14="http://schemas.microsoft.com/office/powerpoint/2010/main" val="3307517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457200" y="831603"/>
            <a:ext cx="5541065" cy="379119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spcAft>
                <a:spcPts val="1200"/>
              </a:spcAft>
              <a:buFont typeface="Arial"/>
              <a:buChar char="•"/>
              <a:defRPr sz="2400" kern="1200">
                <a:solidFill>
                  <a:srgbClr val="666666"/>
                </a:solidFill>
                <a:latin typeface="Helvetica"/>
                <a:ea typeface="+mn-ea"/>
                <a:cs typeface="+mn-cs"/>
              </a:defRPr>
            </a:lvl1pPr>
            <a:lvl2pPr marL="742950" indent="-285750" algn="l" defTabSz="457200" rtl="0" eaLnBrk="1" latinLnBrk="0" hangingPunct="1">
              <a:spcBef>
                <a:spcPct val="20000"/>
              </a:spcBef>
              <a:spcAft>
                <a:spcPts val="1200"/>
              </a:spcAft>
              <a:buFont typeface="Arial"/>
              <a:buChar char="–"/>
              <a:defRPr sz="2000" kern="1200">
                <a:solidFill>
                  <a:srgbClr val="666666"/>
                </a:solidFill>
                <a:latin typeface="Helvetica"/>
                <a:ea typeface="+mn-ea"/>
                <a:cs typeface="+mn-cs"/>
              </a:defRPr>
            </a:lvl2pPr>
            <a:lvl3pPr marL="1143000" indent="-228600" algn="l" defTabSz="457200" rtl="0" eaLnBrk="1" latinLnBrk="0" hangingPunct="1">
              <a:spcBef>
                <a:spcPct val="20000"/>
              </a:spcBef>
              <a:spcAft>
                <a:spcPts val="1200"/>
              </a:spcAft>
              <a:buFont typeface="Arial"/>
              <a:buChar char="•"/>
              <a:defRPr sz="1800" kern="1200">
                <a:solidFill>
                  <a:srgbClr val="666666"/>
                </a:solidFill>
                <a:latin typeface="Helvetica"/>
                <a:ea typeface="+mn-ea"/>
                <a:cs typeface="+mn-cs"/>
              </a:defRPr>
            </a:lvl3pPr>
            <a:lvl4pPr marL="1600200" indent="-228600" algn="l" defTabSz="457200" rtl="0" eaLnBrk="1" latinLnBrk="0" hangingPunct="1">
              <a:spcBef>
                <a:spcPct val="20000"/>
              </a:spcBef>
              <a:spcAft>
                <a:spcPts val="1200"/>
              </a:spcAft>
              <a:buFont typeface="Arial"/>
              <a:buChar char="–"/>
              <a:defRPr sz="1600" kern="1200">
                <a:solidFill>
                  <a:srgbClr val="666666"/>
                </a:solidFill>
                <a:latin typeface="Helvetica"/>
                <a:ea typeface="+mn-ea"/>
                <a:cs typeface="+mn-cs"/>
              </a:defRPr>
            </a:lvl4pPr>
            <a:lvl5pPr marL="2057400" indent="-228600" algn="l" defTabSz="457200" rtl="0" eaLnBrk="1" latinLnBrk="0" hangingPunct="1">
              <a:spcBef>
                <a:spcPct val="20000"/>
              </a:spcBef>
              <a:spcAft>
                <a:spcPts val="1200"/>
              </a:spcAft>
              <a:buFont typeface="Arial"/>
              <a:buChar char="»"/>
              <a:defRPr sz="1400" kern="1200">
                <a:solidFill>
                  <a:srgbClr val="666666"/>
                </a:solidFill>
                <a:latin typeface="Helvetic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1313" marR="0" lvl="0" indent="-341313" defTabSz="914400" eaLnBrk="1" fontAlgn="auto" latinLnBrk="0" hangingPunct="1">
              <a:lnSpc>
                <a:spcPct val="100000"/>
              </a:lnSpc>
              <a:spcBef>
                <a:spcPts val="0"/>
              </a:spcBef>
              <a:spcAft>
                <a:spcPts val="0"/>
              </a:spcAft>
              <a:buClrTx/>
              <a:buSzTx/>
              <a:buFont typeface="+mj-lt"/>
              <a:buNone/>
              <a:tabLst/>
              <a:defRPr/>
            </a:pPr>
            <a:endParaRPr lang="en-US" sz="2000" dirty="0">
              <a:solidFill>
                <a:schemeClr val="tx1"/>
              </a:solidFill>
              <a:latin typeface="Calibri (Body)"/>
            </a:endParaRPr>
          </a:p>
        </p:txBody>
      </p:sp>
      <p:sp>
        <p:nvSpPr>
          <p:cNvPr id="8" name="Title 1">
            <a:extLst>
              <a:ext uri="{FF2B5EF4-FFF2-40B4-BE49-F238E27FC236}">
                <a16:creationId xmlns="" xmlns:a16="http://schemas.microsoft.com/office/drawing/2014/main" id="{4F11FF3A-45B1-4FAE-B30A-DC243D72DFAE}"/>
              </a:ext>
            </a:extLst>
          </p:cNvPr>
          <p:cNvSpPr txBox="1">
            <a:spLocks/>
          </p:cNvSpPr>
          <p:nvPr/>
        </p:nvSpPr>
        <p:spPr>
          <a:xfrm>
            <a:off x="457200" y="205980"/>
            <a:ext cx="8229600" cy="676423"/>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baseline="0">
                <a:solidFill>
                  <a:srgbClr val="4C4C4C"/>
                </a:solidFill>
                <a:latin typeface="Helvetica"/>
                <a:ea typeface="+mj-ea"/>
                <a:cs typeface="+mj-cs"/>
              </a:defRPr>
            </a:lvl1pPr>
          </a:lstStyle>
          <a:p>
            <a:r>
              <a:rPr lang="en-US" dirty="0"/>
              <a:t>Introduction</a:t>
            </a:r>
            <a:endParaRPr lang="en-US" dirty="0">
              <a:solidFill>
                <a:schemeClr val="tx1"/>
              </a:solidFill>
              <a:latin typeface="Calibri (Body)"/>
            </a:endParaRPr>
          </a:p>
        </p:txBody>
      </p:sp>
      <p:pic>
        <p:nvPicPr>
          <p:cNvPr id="23" name="Content Placeholder 22"/>
          <p:cNvPicPr>
            <a:picLocks noGrp="1" noChangeAspect="1"/>
          </p:cNvPicPr>
          <p:nvPr>
            <p:ph idx="1"/>
          </p:nvPr>
        </p:nvPicPr>
        <p:blipFill>
          <a:blip r:embed="rId3"/>
          <a:stretch>
            <a:fillRect/>
          </a:stretch>
        </p:blipFill>
        <p:spPr>
          <a:xfrm>
            <a:off x="889348" y="2794000"/>
            <a:ext cx="3809565" cy="1860096"/>
          </a:xfrm>
          <a:prstGeom prst="rect">
            <a:avLst/>
          </a:prstGeom>
        </p:spPr>
      </p:pic>
      <p:cxnSp>
        <p:nvCxnSpPr>
          <p:cNvPr id="19" name="Straight Arrow Connector 18"/>
          <p:cNvCxnSpPr/>
          <p:nvPr/>
        </p:nvCxnSpPr>
        <p:spPr>
          <a:xfrm>
            <a:off x="2693453" y="1813149"/>
            <a:ext cx="1079500" cy="0"/>
          </a:xfrm>
          <a:prstGeom prst="straightConnector1">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8246648" y="2794000"/>
            <a:ext cx="0" cy="482600"/>
          </a:xfrm>
          <a:prstGeom prst="straightConnector1">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4"/>
          <a:stretch>
            <a:fillRect/>
          </a:stretch>
        </p:blipFill>
        <p:spPr>
          <a:xfrm>
            <a:off x="889348" y="952077"/>
            <a:ext cx="1804105" cy="1706901"/>
          </a:xfrm>
          <a:prstGeom prst="rect">
            <a:avLst/>
          </a:prstGeom>
        </p:spPr>
      </p:pic>
      <p:pic>
        <p:nvPicPr>
          <p:cNvPr id="5" name="Picture 4"/>
          <p:cNvPicPr>
            <a:picLocks noChangeAspect="1"/>
          </p:cNvPicPr>
          <p:nvPr/>
        </p:nvPicPr>
        <p:blipFill>
          <a:blip r:embed="rId5"/>
          <a:stretch>
            <a:fillRect/>
          </a:stretch>
        </p:blipFill>
        <p:spPr>
          <a:xfrm>
            <a:off x="3772952" y="862899"/>
            <a:ext cx="4844953" cy="1931102"/>
          </a:xfrm>
          <a:prstGeom prst="rect">
            <a:avLst/>
          </a:prstGeom>
        </p:spPr>
      </p:pic>
      <p:pic>
        <p:nvPicPr>
          <p:cNvPr id="11" name="Picture 10"/>
          <p:cNvPicPr>
            <a:picLocks noChangeAspect="1"/>
          </p:cNvPicPr>
          <p:nvPr/>
        </p:nvPicPr>
        <p:blipFill>
          <a:blip r:embed="rId6"/>
          <a:stretch>
            <a:fillRect/>
          </a:stretch>
        </p:blipFill>
        <p:spPr>
          <a:xfrm>
            <a:off x="5728136" y="3291767"/>
            <a:ext cx="2788641" cy="1362329"/>
          </a:xfrm>
          <a:prstGeom prst="rect">
            <a:avLst/>
          </a:prstGeom>
        </p:spPr>
      </p:pic>
      <p:cxnSp>
        <p:nvCxnSpPr>
          <p:cNvPr id="21" name="Straight Arrow Connector 20"/>
          <p:cNvCxnSpPr/>
          <p:nvPr/>
        </p:nvCxnSpPr>
        <p:spPr>
          <a:xfrm flipH="1">
            <a:off x="4786239" y="3959368"/>
            <a:ext cx="941897" cy="0"/>
          </a:xfrm>
          <a:prstGeom prst="straightConnector1">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42206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a:spLocks noGrp="1"/>
          </p:cNvSpPr>
          <p:nvPr>
            <p:ph idx="4294967295"/>
          </p:nvPr>
        </p:nvSpPr>
        <p:spPr>
          <a:xfrm>
            <a:off x="457200" y="831603"/>
            <a:ext cx="5541065" cy="3791197"/>
          </a:xfrm>
        </p:spPr>
        <p:txBody>
          <a:bodyPr>
            <a:noAutofit/>
          </a:bodyPr>
          <a:lstStyle/>
          <a:p>
            <a:pPr marL="341313" indent="-341313">
              <a:spcBef>
                <a:spcPts val="0"/>
              </a:spcBef>
              <a:spcAft>
                <a:spcPts val="0"/>
              </a:spcAft>
              <a:buFont typeface="+mj-lt"/>
              <a:buAutoNum type="arabicPeriod"/>
            </a:pPr>
            <a:r>
              <a:rPr lang="en-US" sz="2000" dirty="0">
                <a:solidFill>
                  <a:schemeClr val="tx1"/>
                </a:solidFill>
                <a:latin typeface="Calibri (Body)"/>
              </a:rPr>
              <a:t>Slow, inefficient and error-prone</a:t>
            </a:r>
          </a:p>
          <a:p>
            <a:pPr marL="573088" lvl="1" indent="-231775">
              <a:spcBef>
                <a:spcPts val="0"/>
              </a:spcBef>
              <a:spcAft>
                <a:spcPts val="0"/>
              </a:spcAft>
              <a:buFont typeface="Arial" panose="020B0604020202020204" pitchFamily="34" charset="0"/>
              <a:buChar char="•"/>
            </a:pPr>
            <a:r>
              <a:rPr lang="en-US" sz="1800" dirty="0">
                <a:solidFill>
                  <a:schemeClr val="tx1"/>
                </a:solidFill>
                <a:latin typeface="Calibri (Body)"/>
              </a:rPr>
              <a:t>Database entry can take 15-20 hours each month</a:t>
            </a:r>
          </a:p>
          <a:p>
            <a:pPr marL="573088" lvl="1" indent="-231775">
              <a:spcBef>
                <a:spcPts val="0"/>
              </a:spcBef>
              <a:spcAft>
                <a:spcPts val="0"/>
              </a:spcAft>
              <a:buFont typeface="Arial" panose="020B0604020202020204" pitchFamily="34" charset="0"/>
              <a:buChar char="•"/>
            </a:pPr>
            <a:r>
              <a:rPr lang="en-US" sz="1800" dirty="0">
                <a:solidFill>
                  <a:schemeClr val="tx1"/>
                </a:solidFill>
                <a:latin typeface="Calibri (Body)"/>
              </a:rPr>
              <a:t>Human error – Incorrect data can be entered to database</a:t>
            </a:r>
          </a:p>
          <a:p>
            <a:pPr marL="573088" lvl="1" indent="-231775">
              <a:spcBef>
                <a:spcPts val="0"/>
              </a:spcBef>
              <a:spcAft>
                <a:spcPts val="600"/>
              </a:spcAft>
              <a:buFont typeface="Arial" panose="020B0604020202020204" pitchFamily="34" charset="0"/>
              <a:buChar char="•"/>
            </a:pPr>
            <a:r>
              <a:rPr lang="en-US" sz="1800" dirty="0">
                <a:solidFill>
                  <a:schemeClr val="tx1"/>
                </a:solidFill>
                <a:latin typeface="Calibri (Body)"/>
              </a:rPr>
              <a:t>Possibility of misplaced or damaged data sheets</a:t>
            </a:r>
          </a:p>
          <a:p>
            <a:pPr marL="341313" indent="-341313">
              <a:spcBef>
                <a:spcPts val="0"/>
              </a:spcBef>
              <a:spcAft>
                <a:spcPts val="0"/>
              </a:spcAft>
              <a:buFont typeface="+mj-lt"/>
              <a:buAutoNum type="arabicPeriod"/>
            </a:pPr>
            <a:r>
              <a:rPr lang="en-US" sz="2000" dirty="0">
                <a:solidFill>
                  <a:schemeClr val="tx1"/>
                </a:solidFill>
                <a:latin typeface="Calibri (Body)"/>
              </a:rPr>
              <a:t>No real-time access to survey data</a:t>
            </a:r>
          </a:p>
          <a:p>
            <a:pPr marL="573088" lvl="1" indent="-231775">
              <a:spcBef>
                <a:spcPts val="0"/>
              </a:spcBef>
              <a:spcAft>
                <a:spcPts val="0"/>
              </a:spcAft>
              <a:buFont typeface="Arial" panose="020B0604020202020204" pitchFamily="34" charset="0"/>
              <a:buChar char="•"/>
            </a:pPr>
            <a:r>
              <a:rPr lang="en-US" sz="1800" dirty="0">
                <a:solidFill>
                  <a:schemeClr val="tx1"/>
                </a:solidFill>
                <a:latin typeface="Calibri (Body)"/>
              </a:rPr>
              <a:t>Access to real-time data can expedite overall process</a:t>
            </a:r>
          </a:p>
          <a:p>
            <a:pPr marL="573088" lvl="1" indent="-231775">
              <a:spcBef>
                <a:spcPts val="0"/>
              </a:spcBef>
              <a:spcAft>
                <a:spcPts val="600"/>
              </a:spcAft>
              <a:buFont typeface="Arial" panose="020B0604020202020204" pitchFamily="34" charset="0"/>
              <a:buChar char="•"/>
            </a:pPr>
            <a:r>
              <a:rPr lang="en-US" sz="1800" dirty="0">
                <a:latin typeface="Calibri (Body)"/>
              </a:rPr>
              <a:t>C</a:t>
            </a:r>
            <a:r>
              <a:rPr lang="en-US" sz="1800" dirty="0">
                <a:solidFill>
                  <a:schemeClr val="tx1"/>
                </a:solidFill>
                <a:latin typeface="Calibri (Body)"/>
              </a:rPr>
              <a:t>an help in identification of potential flaws in workflow</a:t>
            </a:r>
            <a:endParaRPr lang="en-US" dirty="0">
              <a:solidFill>
                <a:schemeClr val="tx1"/>
              </a:solidFill>
              <a:latin typeface="Calibri (Body)"/>
            </a:endParaRPr>
          </a:p>
          <a:p>
            <a:pPr marL="341313" indent="-341313">
              <a:spcBef>
                <a:spcPts val="0"/>
              </a:spcBef>
              <a:spcAft>
                <a:spcPts val="600"/>
              </a:spcAft>
              <a:buFont typeface="+mj-lt"/>
              <a:buAutoNum type="arabicPeriod"/>
            </a:pPr>
            <a:r>
              <a:rPr lang="en-US" sz="2000" dirty="0">
                <a:solidFill>
                  <a:schemeClr val="tx1"/>
                </a:solidFill>
                <a:latin typeface="Calibri (Body)"/>
              </a:rPr>
              <a:t>Lack of any interactive interface to collect, verify and show survey data and get feedback from analysis result.</a:t>
            </a:r>
          </a:p>
        </p:txBody>
      </p:sp>
      <p:sp>
        <p:nvSpPr>
          <p:cNvPr id="17" name="Title 1">
            <a:extLst>
              <a:ext uri="{FF2B5EF4-FFF2-40B4-BE49-F238E27FC236}">
                <a16:creationId xmlns="" xmlns:a16="http://schemas.microsoft.com/office/drawing/2014/main" id="{4F11FF3A-45B1-4FAE-B30A-DC243D72DFAE}"/>
              </a:ext>
            </a:extLst>
          </p:cNvPr>
          <p:cNvSpPr txBox="1">
            <a:spLocks/>
          </p:cNvSpPr>
          <p:nvPr/>
        </p:nvSpPr>
        <p:spPr>
          <a:xfrm>
            <a:off x="457200" y="205980"/>
            <a:ext cx="8229600" cy="676423"/>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baseline="0">
                <a:solidFill>
                  <a:srgbClr val="4C4C4C"/>
                </a:solidFill>
                <a:latin typeface="Helvetica"/>
                <a:ea typeface="+mj-ea"/>
                <a:cs typeface="+mj-cs"/>
              </a:defRPr>
            </a:lvl1pPr>
          </a:lstStyle>
          <a:p>
            <a:r>
              <a:rPr lang="en-US" dirty="0"/>
              <a:t>Problem Description</a:t>
            </a:r>
            <a:endParaRPr lang="en-US" dirty="0">
              <a:solidFill>
                <a:schemeClr val="tx1"/>
              </a:solidFill>
              <a:latin typeface="Calibri (Body)"/>
            </a:endParaRPr>
          </a:p>
        </p:txBody>
      </p:sp>
      <p:grpSp>
        <p:nvGrpSpPr>
          <p:cNvPr id="18" name="Group 17">
            <a:extLst>
              <a:ext uri="{FF2B5EF4-FFF2-40B4-BE49-F238E27FC236}">
                <a16:creationId xmlns="" xmlns:a16="http://schemas.microsoft.com/office/drawing/2014/main" id="{02CEDF02-04A1-483E-8F6D-700A0A3A69F1}"/>
              </a:ext>
            </a:extLst>
          </p:cNvPr>
          <p:cNvGrpSpPr/>
          <p:nvPr/>
        </p:nvGrpSpPr>
        <p:grpSpPr>
          <a:xfrm>
            <a:off x="5969619" y="1565745"/>
            <a:ext cx="2717181" cy="2424510"/>
            <a:chOff x="1561171" y="245326"/>
            <a:chExt cx="6092283" cy="4497666"/>
          </a:xfrm>
        </p:grpSpPr>
        <p:pic>
          <p:nvPicPr>
            <p:cNvPr id="19" name="Picture 18">
              <a:extLst>
                <a:ext uri="{FF2B5EF4-FFF2-40B4-BE49-F238E27FC236}">
                  <a16:creationId xmlns="" xmlns:a16="http://schemas.microsoft.com/office/drawing/2014/main" id="{DD6D9850-8EDC-4981-B13A-59AA04FBCC70}"/>
                </a:ext>
              </a:extLst>
            </p:cNvPr>
            <p:cNvPicPr/>
            <p:nvPr/>
          </p:nvPicPr>
          <p:blipFill>
            <a:blip r:embed="rId3"/>
            <a:stretch>
              <a:fillRect/>
            </a:stretch>
          </p:blipFill>
          <p:spPr>
            <a:xfrm>
              <a:off x="1561171" y="245326"/>
              <a:ext cx="6092283" cy="4014760"/>
            </a:xfrm>
            <a:prstGeom prst="rect">
              <a:avLst/>
            </a:prstGeom>
          </p:spPr>
        </p:pic>
        <p:sp>
          <p:nvSpPr>
            <p:cNvPr id="20" name="TextBox 19">
              <a:extLst>
                <a:ext uri="{FF2B5EF4-FFF2-40B4-BE49-F238E27FC236}">
                  <a16:creationId xmlns="" xmlns:a16="http://schemas.microsoft.com/office/drawing/2014/main" id="{8D9D729E-634C-4280-BCB2-4D850D1D57F2}"/>
                </a:ext>
              </a:extLst>
            </p:cNvPr>
            <p:cNvSpPr txBox="1"/>
            <p:nvPr/>
          </p:nvSpPr>
          <p:spPr>
            <a:xfrm>
              <a:off x="2680895" y="4229136"/>
              <a:ext cx="3917064" cy="513856"/>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Data Sheet</a:t>
              </a:r>
            </a:p>
          </p:txBody>
        </p:sp>
      </p:grpSp>
    </p:spTree>
    <p:extLst>
      <p:ext uri="{BB962C8B-B14F-4D97-AF65-F5344CB8AC3E}">
        <p14:creationId xmlns:p14="http://schemas.microsoft.com/office/powerpoint/2010/main" val="9821744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57200" y="205979"/>
            <a:ext cx="8229600" cy="75267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kern="1200" baseline="0">
                <a:solidFill>
                  <a:srgbClr val="4C4C4C"/>
                </a:solidFill>
                <a:latin typeface="Helvetica"/>
                <a:ea typeface="+mj-ea"/>
                <a:cs typeface="+mj-cs"/>
              </a:defRPr>
            </a:lvl1pPr>
          </a:lstStyle>
          <a:p>
            <a:r>
              <a:rPr lang="en-US" dirty="0"/>
              <a:t>Proposed Solution</a:t>
            </a:r>
          </a:p>
        </p:txBody>
      </p:sp>
      <p:pic>
        <p:nvPicPr>
          <p:cNvPr id="5" name="image37.png"/>
          <p:cNvPicPr/>
          <p:nvPr/>
        </p:nvPicPr>
        <p:blipFill>
          <a:blip r:embed="rId3"/>
          <a:srcRect/>
          <a:stretch>
            <a:fillRect/>
          </a:stretch>
        </p:blipFill>
        <p:spPr>
          <a:xfrm>
            <a:off x="6931976" y="216112"/>
            <a:ext cx="1825354" cy="1685451"/>
          </a:xfrm>
          <a:prstGeom prst="rect">
            <a:avLst/>
          </a:prstGeom>
          <a:ln/>
        </p:spPr>
      </p:pic>
      <p:sp>
        <p:nvSpPr>
          <p:cNvPr id="7" name="TextBox 6">
            <a:extLst>
              <a:ext uri="{FF2B5EF4-FFF2-40B4-BE49-F238E27FC236}">
                <a16:creationId xmlns="" xmlns:a16="http://schemas.microsoft.com/office/drawing/2014/main" id="{E62243A8-23FB-4181-B5F6-D3D9F962CF80}"/>
              </a:ext>
            </a:extLst>
          </p:cNvPr>
          <p:cNvSpPr txBox="1"/>
          <p:nvPr/>
        </p:nvSpPr>
        <p:spPr>
          <a:xfrm>
            <a:off x="457199" y="1761145"/>
            <a:ext cx="4107367" cy="2015936"/>
          </a:xfrm>
          <a:prstGeom prst="rect">
            <a:avLst/>
          </a:prstGeom>
          <a:noFill/>
        </p:spPr>
        <p:txBody>
          <a:bodyPr wrap="square" rtlCol="0">
            <a:spAutoFit/>
          </a:bodyPr>
          <a:lstStyle/>
          <a:p>
            <a:pPr algn="ctr">
              <a:spcAft>
                <a:spcPts val="1200"/>
              </a:spcAft>
            </a:pPr>
            <a:r>
              <a:rPr lang="en-US" altLang="zh-CN" sz="2000" u="sng" dirty="0">
                <a:latin typeface="Calibri" panose="020F0502020204030204" pitchFamily="34" charset="0"/>
                <a:cs typeface="Calibri" panose="020F0502020204030204" pitchFamily="34" charset="0"/>
              </a:rPr>
              <a:t>Client</a:t>
            </a:r>
            <a:r>
              <a:rPr lang="zh-CN" altLang="en-US" sz="2000" u="sng" dirty="0">
                <a:latin typeface="Calibri" panose="020F0502020204030204" pitchFamily="34" charset="0"/>
                <a:cs typeface="Calibri" panose="020F0502020204030204" pitchFamily="34" charset="0"/>
              </a:rPr>
              <a:t> </a:t>
            </a:r>
            <a:r>
              <a:rPr lang="en-US" altLang="zh-CN" sz="2000" u="sng" dirty="0">
                <a:latin typeface="Calibri" panose="020F0502020204030204" pitchFamily="34" charset="0"/>
                <a:cs typeface="Calibri" panose="020F0502020204030204" pitchFamily="34" charset="0"/>
              </a:rPr>
              <a:t>Side</a:t>
            </a:r>
            <a:endParaRPr lang="en-US" sz="2000" u="sng" dirty="0">
              <a:latin typeface="Calibri" panose="020F0502020204030204" pitchFamily="34" charset="0"/>
              <a:cs typeface="Calibri" panose="020F0502020204030204" pitchFamily="34" charset="0"/>
            </a:endParaRPr>
          </a:p>
          <a:p>
            <a:pPr marL="285750" indent="-285750">
              <a:spcAft>
                <a:spcPts val="600"/>
              </a:spcAft>
              <a:buFont typeface="Arial" panose="020B0604020202020204" pitchFamily="34" charset="0"/>
              <a:buChar char="•"/>
            </a:pPr>
            <a:r>
              <a:rPr lang="en-US" sz="1700" dirty="0">
                <a:latin typeface="Calibri" panose="020F0502020204030204" pitchFamily="34" charset="0"/>
                <a:cs typeface="Calibri" panose="020F0502020204030204" pitchFamily="34" charset="0"/>
              </a:rPr>
              <a:t>Interactive, and modularized interface for a simplified data </a:t>
            </a:r>
            <a:r>
              <a:rPr lang="en-US" altLang="zh-CN" sz="1700" dirty="0">
                <a:latin typeface="Calibri" panose="020F0502020204030204" pitchFamily="34" charset="0"/>
                <a:cs typeface="Calibri" panose="020F0502020204030204" pitchFamily="34" charset="0"/>
              </a:rPr>
              <a:t>management</a:t>
            </a:r>
            <a:r>
              <a:rPr lang="zh-CN" altLang="en-US"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proces</a:t>
            </a:r>
            <a:r>
              <a:rPr lang="en-US" sz="1600" dirty="0">
                <a:latin typeface="Calibri" panose="020F0502020204030204" pitchFamily="34" charset="0"/>
                <a:cs typeface="Calibri" panose="020F0502020204030204" pitchFamily="34" charset="0"/>
              </a:rPr>
              <a:t>s</a:t>
            </a:r>
          </a:p>
          <a:p>
            <a:pPr marL="285750" indent="-285750">
              <a:spcAft>
                <a:spcPts val="600"/>
              </a:spcAft>
              <a:buFont typeface="Arial" panose="020B0604020202020204" pitchFamily="34" charset="0"/>
              <a:buChar char="•"/>
            </a:pPr>
            <a:r>
              <a:rPr lang="en-US" sz="1700" dirty="0">
                <a:latin typeface="Calibri" panose="020F0502020204030204" pitchFamily="34" charset="0"/>
                <a:cs typeface="Calibri" panose="020F0502020204030204" pitchFamily="34" charset="0"/>
              </a:rPr>
              <a:t>Fast, efficient and user-friendly interface</a:t>
            </a:r>
          </a:p>
          <a:p>
            <a:pPr marL="285750" indent="-285750">
              <a:spcAft>
                <a:spcPts val="600"/>
              </a:spcAft>
              <a:buFont typeface="Arial" panose="020B0604020202020204" pitchFamily="34" charset="0"/>
              <a:buChar char="•"/>
            </a:pPr>
            <a:r>
              <a:rPr lang="en-US" sz="1700" dirty="0">
                <a:latin typeface="Calibri" panose="020F0502020204030204" pitchFamily="34" charset="0"/>
                <a:cs typeface="Calibri" panose="020F0502020204030204" pitchFamily="34" charset="0"/>
              </a:rPr>
              <a:t>Process of collecting and entering data to database can be significantly improved</a:t>
            </a:r>
          </a:p>
        </p:txBody>
      </p:sp>
      <p:sp>
        <p:nvSpPr>
          <p:cNvPr id="8" name="TextBox 7">
            <a:extLst>
              <a:ext uri="{FF2B5EF4-FFF2-40B4-BE49-F238E27FC236}">
                <a16:creationId xmlns="" xmlns:a16="http://schemas.microsoft.com/office/drawing/2014/main" id="{D0E3F4A3-DD18-4013-B289-2C972F63EB23}"/>
              </a:ext>
            </a:extLst>
          </p:cNvPr>
          <p:cNvSpPr txBox="1"/>
          <p:nvPr/>
        </p:nvSpPr>
        <p:spPr>
          <a:xfrm>
            <a:off x="4564566" y="1761145"/>
            <a:ext cx="4122235" cy="1800493"/>
          </a:xfrm>
          <a:prstGeom prst="rect">
            <a:avLst/>
          </a:prstGeom>
          <a:noFill/>
        </p:spPr>
        <p:txBody>
          <a:bodyPr wrap="square" rtlCol="0">
            <a:spAutoFit/>
          </a:bodyPr>
          <a:lstStyle/>
          <a:p>
            <a:pPr algn="ctr">
              <a:spcAft>
                <a:spcPts val="1200"/>
              </a:spcAft>
            </a:pPr>
            <a:r>
              <a:rPr lang="en-US" altLang="zh-CN" sz="2000" u="sng" dirty="0">
                <a:latin typeface="Calibri" panose="020F0502020204030204" pitchFamily="34" charset="0"/>
                <a:cs typeface="Calibri" panose="020F0502020204030204" pitchFamily="34" charset="0"/>
              </a:rPr>
              <a:t>Server</a:t>
            </a:r>
            <a:r>
              <a:rPr lang="zh-CN" altLang="en-US" sz="2000" u="sng" dirty="0">
                <a:latin typeface="Calibri" panose="020F0502020204030204" pitchFamily="34" charset="0"/>
                <a:cs typeface="Calibri" panose="020F0502020204030204" pitchFamily="34" charset="0"/>
              </a:rPr>
              <a:t> </a:t>
            </a:r>
            <a:r>
              <a:rPr lang="en-US" altLang="zh-CN" sz="2000" u="sng" dirty="0">
                <a:latin typeface="Calibri" panose="020F0502020204030204" pitchFamily="34" charset="0"/>
                <a:cs typeface="Calibri" panose="020F0502020204030204" pitchFamily="34" charset="0"/>
              </a:rPr>
              <a:t>Side</a:t>
            </a:r>
            <a:endParaRPr lang="en-US" sz="2000" u="sng" dirty="0">
              <a:latin typeface="Calibri" panose="020F0502020204030204" pitchFamily="34" charset="0"/>
              <a:cs typeface="Calibri" panose="020F0502020204030204" pitchFamily="34" charset="0"/>
            </a:endParaRPr>
          </a:p>
          <a:p>
            <a:pPr marL="285750" indent="-285750">
              <a:spcAft>
                <a:spcPts val="600"/>
              </a:spcAft>
              <a:buFont typeface="Arial" panose="020B0604020202020204" pitchFamily="34" charset="0"/>
              <a:buChar char="•"/>
            </a:pPr>
            <a:r>
              <a:rPr lang="en-US" altLang="zh-CN" sz="1700" dirty="0">
                <a:latin typeface="Calibri" panose="020F0502020204030204" pitchFamily="34" charset="0"/>
                <a:cs typeface="Calibri" panose="020F0502020204030204" pitchFamily="34" charset="0"/>
              </a:rPr>
              <a:t>REST</a:t>
            </a:r>
            <a:r>
              <a:rPr lang="en-US" sz="1700" dirty="0">
                <a:latin typeface="Calibri" panose="020F0502020204030204" pitchFamily="34" charset="0"/>
                <a:cs typeface="Calibri" panose="020F0502020204030204" pitchFamily="34" charset="0"/>
              </a:rPr>
              <a:t> development</a:t>
            </a:r>
          </a:p>
          <a:p>
            <a:pPr marL="285750" indent="-285750">
              <a:spcAft>
                <a:spcPts val="600"/>
              </a:spcAft>
              <a:buFont typeface="Arial" panose="020B0604020202020204" pitchFamily="34" charset="0"/>
              <a:buChar char="•"/>
            </a:pPr>
            <a:r>
              <a:rPr lang="en-US" dirty="0">
                <a:latin typeface="Calibri" panose="020F0502020204030204" pitchFamily="34" charset="0"/>
                <a:cs typeface="Calibri" panose="020F0502020204030204" pitchFamily="34" charset="0"/>
              </a:rPr>
              <a:t>Modularized development framework with object-oriented programming</a:t>
            </a:r>
          </a:p>
          <a:p>
            <a:pPr marL="285750" indent="-285750">
              <a:spcAft>
                <a:spcPts val="600"/>
              </a:spcAft>
              <a:buFont typeface="Arial" panose="020B0604020202020204" pitchFamily="34" charset="0"/>
              <a:buChar char="•"/>
            </a:pPr>
            <a:r>
              <a:rPr lang="en-US" altLang="zh-CN" dirty="0">
                <a:latin typeface="Calibri" panose="020F0502020204030204" pitchFamily="34" charset="0"/>
                <a:cs typeface="Calibri" panose="020F0502020204030204" pitchFamily="34" charset="0"/>
              </a:rPr>
              <a:t>Rule</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module</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run</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as</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daemon</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process</a:t>
            </a:r>
            <a:endParaRPr lang="en-US" dirty="0">
              <a:latin typeface="Calibri" panose="020F0502020204030204" pitchFamily="34" charset="0"/>
              <a:cs typeface="Calibri" panose="020F0502020204030204" pitchFamily="34" charset="0"/>
            </a:endParaRPr>
          </a:p>
        </p:txBody>
      </p:sp>
      <p:cxnSp>
        <p:nvCxnSpPr>
          <p:cNvPr id="9" name="Straight Arrow Connector 8">
            <a:extLst>
              <a:ext uri="{FF2B5EF4-FFF2-40B4-BE49-F238E27FC236}">
                <a16:creationId xmlns="" xmlns:a16="http://schemas.microsoft.com/office/drawing/2014/main" id="{50A44C0B-40EE-4D44-8639-2A193F99C7F0}"/>
              </a:ext>
            </a:extLst>
          </p:cNvPr>
          <p:cNvCxnSpPr>
            <a:cxnSpLocks/>
            <a:endCxn id="9" idx="0"/>
          </p:cNvCxnSpPr>
          <p:nvPr/>
        </p:nvCxnSpPr>
        <p:spPr>
          <a:xfrm flipH="1">
            <a:off x="2510883" y="1395417"/>
            <a:ext cx="2061117" cy="365728"/>
          </a:xfrm>
          <a:prstGeom prst="straightConnector1">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12" name="Straight Arrow Connector 11">
            <a:extLst>
              <a:ext uri="{FF2B5EF4-FFF2-40B4-BE49-F238E27FC236}">
                <a16:creationId xmlns="" xmlns:a16="http://schemas.microsoft.com/office/drawing/2014/main" id="{C402507E-2306-4EB5-B7AA-036A81A7CC36}"/>
              </a:ext>
            </a:extLst>
          </p:cNvPr>
          <p:cNvCxnSpPr>
            <a:cxnSpLocks/>
          </p:cNvCxnSpPr>
          <p:nvPr/>
        </p:nvCxnSpPr>
        <p:spPr>
          <a:xfrm>
            <a:off x="4572000" y="1395417"/>
            <a:ext cx="2053684" cy="365728"/>
          </a:xfrm>
          <a:prstGeom prst="straightConnector1">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sp>
        <p:nvSpPr>
          <p:cNvPr id="13" name="TextBox 12">
            <a:extLst>
              <a:ext uri="{FF2B5EF4-FFF2-40B4-BE49-F238E27FC236}">
                <a16:creationId xmlns="" xmlns:a16="http://schemas.microsoft.com/office/drawing/2014/main" id="{2DC11B02-A41C-421C-9C0D-B96FB9D49E3B}"/>
              </a:ext>
            </a:extLst>
          </p:cNvPr>
          <p:cNvSpPr txBox="1"/>
          <p:nvPr/>
        </p:nvSpPr>
        <p:spPr>
          <a:xfrm>
            <a:off x="457199" y="4213841"/>
            <a:ext cx="8222167" cy="338554"/>
          </a:xfrm>
          <a:prstGeom prst="rect">
            <a:avLst/>
          </a:prstGeom>
          <a:noFill/>
        </p:spPr>
        <p:txBody>
          <a:bodyPr wrap="square" rtlCol="0">
            <a:spAutoFit/>
          </a:bodyPr>
          <a:lstStyle/>
          <a:p>
            <a:pPr algn="ctr">
              <a:spcAft>
                <a:spcPts val="1200"/>
              </a:spcAft>
            </a:pPr>
            <a:r>
              <a:rPr lang="en-US" sz="1600" b="1" i="1" dirty="0">
                <a:latin typeface="Calibri" panose="020F0502020204030204" pitchFamily="34" charset="0"/>
                <a:cs typeface="Calibri" panose="020F0502020204030204" pitchFamily="34" charset="0"/>
              </a:rPr>
              <a:t>Both these implementations can also introduce new features in the workflow</a:t>
            </a:r>
          </a:p>
        </p:txBody>
      </p:sp>
      <p:sp>
        <p:nvSpPr>
          <p:cNvPr id="29" name="TextBox 28"/>
          <p:cNvSpPr txBox="1"/>
          <p:nvPr/>
        </p:nvSpPr>
        <p:spPr>
          <a:xfrm>
            <a:off x="2136814" y="1028726"/>
            <a:ext cx="4870372" cy="369332"/>
          </a:xfrm>
          <a:prstGeom prst="rect">
            <a:avLst/>
          </a:prstGeom>
          <a:noFill/>
        </p:spPr>
        <p:txBody>
          <a:bodyPr wrap="none" rtlCol="0">
            <a:spAutoFit/>
          </a:bodyPr>
          <a:lstStyle/>
          <a:p>
            <a:r>
              <a:rPr lang="en-US" altLang="zh-CN" b="1" dirty="0">
                <a:latin typeface="Calibri" charset="0"/>
                <a:ea typeface="Calibri" charset="0"/>
                <a:cs typeface="Calibri" charset="0"/>
              </a:rPr>
              <a:t>Survey Analysis And Management System(SAMS)</a:t>
            </a:r>
            <a:endParaRPr lang="en-US" b="1" dirty="0"/>
          </a:p>
        </p:txBody>
      </p:sp>
    </p:spTree>
    <p:extLst>
      <p:ext uri="{BB962C8B-B14F-4D97-AF65-F5344CB8AC3E}">
        <p14:creationId xmlns:p14="http://schemas.microsoft.com/office/powerpoint/2010/main" val="13980260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noFill/>
          <a:effectLst/>
        </p:spPr>
        <p:txBody>
          <a:bodyPr>
            <a:normAutofit/>
          </a:bodyPr>
          <a:lstStyle/>
          <a:p>
            <a:r>
              <a:rPr lang="en-US" dirty="0">
                <a:effectLst>
                  <a:innerShdw blurRad="114300">
                    <a:prstClr val="black"/>
                  </a:innerShdw>
                  <a:reflection endPos="0" dir="5400000" sy="-100000" algn="bl" rotWithShape="0"/>
                </a:effectLst>
              </a:rPr>
              <a:t>Introduction</a:t>
            </a:r>
            <a:endParaRPr lang="en-US" dirty="0"/>
          </a:p>
          <a:p>
            <a:r>
              <a:rPr lang="en-US" dirty="0">
                <a:effectLst>
                  <a:outerShdw blurRad="50800" sx="1000" sy="1000" algn="ctr" rotWithShape="0">
                    <a:schemeClr val="bg1">
                      <a:lumMod val="85000"/>
                    </a:schemeClr>
                  </a:outerShdw>
                </a:effectLst>
              </a:rPr>
              <a:t>Related Work</a:t>
            </a:r>
          </a:p>
          <a:p>
            <a:r>
              <a:rPr lang="en-US"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sx="1000" sy="1000" algn="ctr" rotWithShape="0">
                    <a:schemeClr val="bg1">
                      <a:lumMod val="85000"/>
                    </a:schemeClr>
                  </a:outerShdw>
                </a:effectLst>
              </a:rPr>
              <a:t>Design &amp; Implementation</a:t>
            </a:r>
          </a:p>
          <a:p>
            <a:r>
              <a:rPr lang="en-US"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sx="1000" sy="1000" algn="ctr" rotWithShape="0">
                    <a:schemeClr val="bg1">
                      <a:lumMod val="85000"/>
                    </a:schemeClr>
                  </a:outerShdw>
                </a:effectLst>
              </a:rPr>
              <a:t>Results</a:t>
            </a:r>
          </a:p>
          <a:p>
            <a:r>
              <a:rPr lang="en-US"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sx="1000" sy="1000" algn="ctr" rotWithShape="0">
                    <a:schemeClr val="bg1">
                      <a:lumMod val="85000"/>
                    </a:schemeClr>
                  </a:outerShdw>
                </a:effectLst>
              </a:rPr>
              <a:t>Conclusion &amp; Future Work</a:t>
            </a:r>
            <a:endParaRPr lang="en-US"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ndParaRPr>
          </a:p>
        </p:txBody>
      </p:sp>
    </p:spTree>
    <p:extLst>
      <p:ext uri="{BB962C8B-B14F-4D97-AF65-F5344CB8AC3E}">
        <p14:creationId xmlns:p14="http://schemas.microsoft.com/office/powerpoint/2010/main" val="1097122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05979"/>
            <a:ext cx="8229600" cy="857250"/>
          </a:xfrm>
        </p:spPr>
        <p:txBody>
          <a:bodyPr/>
          <a:lstStyle/>
          <a:p>
            <a:r>
              <a:rPr lang="en-US" dirty="0"/>
              <a:t>Related Work</a:t>
            </a:r>
          </a:p>
        </p:txBody>
      </p:sp>
      <p:sp>
        <p:nvSpPr>
          <p:cNvPr id="7" name="Content Placeholder 2"/>
          <p:cNvSpPr>
            <a:spLocks noGrp="1"/>
          </p:cNvSpPr>
          <p:nvPr>
            <p:ph idx="1"/>
          </p:nvPr>
        </p:nvSpPr>
        <p:spPr>
          <a:xfrm>
            <a:off x="457200" y="1200151"/>
            <a:ext cx="8229600" cy="3394472"/>
          </a:xfrm>
        </p:spPr>
        <p:txBody>
          <a:bodyPr>
            <a:normAutofit/>
          </a:bodyPr>
          <a:lstStyle/>
          <a:p>
            <a:pPr marL="0" indent="0" algn="ctr" defTabSz="914400">
              <a:spcBef>
                <a:spcPts val="0"/>
              </a:spcBef>
              <a:spcAft>
                <a:spcPts val="0"/>
              </a:spcAft>
              <a:buNone/>
            </a:pPr>
            <a:r>
              <a:rPr lang="en-US" baseline="30000" dirty="0">
                <a:latin typeface="Helvetica" charset="0"/>
                <a:ea typeface="Helvetica" charset="0"/>
                <a:cs typeface="Helvetica" charset="0"/>
              </a:rPr>
              <a:t>[</a:t>
            </a:r>
            <a:r>
              <a:rPr lang="en-US" altLang="zh-CN" baseline="30000" dirty="0">
                <a:latin typeface="Helvetica" charset="0"/>
                <a:ea typeface="Helvetica" charset="0"/>
                <a:cs typeface="Helvetica" charset="0"/>
              </a:rPr>
              <a:t>1</a:t>
            </a:r>
            <a:r>
              <a:rPr lang="en-US" baseline="30000" dirty="0">
                <a:latin typeface="Helvetica" charset="0"/>
                <a:ea typeface="Helvetica" charset="0"/>
                <a:cs typeface="Helvetica" charset="0"/>
              </a:rPr>
              <a:t>] </a:t>
            </a:r>
            <a:r>
              <a:rPr lang="en-US" dirty="0"/>
              <a:t>Blake Camp</a:t>
            </a:r>
            <a:r>
              <a:rPr lang="en-US" dirty="0">
                <a:latin typeface="Helvetica" charset="0"/>
                <a:ea typeface="Helvetica" charset="0"/>
                <a:cs typeface="Helvetica" charset="0"/>
              </a:rPr>
              <a:t>, </a:t>
            </a:r>
            <a:r>
              <a:rPr lang="en-US" altLang="zh-CN" dirty="0">
                <a:latin typeface="Helvetica" charset="0"/>
                <a:ea typeface="Helvetica" charset="0"/>
                <a:cs typeface="Helvetica" charset="0"/>
              </a:rPr>
              <a:t>“</a:t>
            </a:r>
            <a:r>
              <a:rPr lang="en-US" dirty="0"/>
              <a:t>A Cross-Platform System Architecture for Form Design and Data Analytics for Public Health</a:t>
            </a:r>
            <a:r>
              <a:rPr lang="en-US" altLang="zh-CN" dirty="0"/>
              <a:t>”</a:t>
            </a:r>
            <a:r>
              <a:rPr lang="en-US" dirty="0">
                <a:latin typeface="Helvetica" charset="0"/>
                <a:ea typeface="Helvetica" charset="0"/>
                <a:cs typeface="Helvetica" charset="0"/>
              </a:rPr>
              <a:t>,  in </a:t>
            </a:r>
            <a:r>
              <a:rPr lang="de-DE" dirty="0"/>
              <a:t>ACM ISBN 978-1-4503-4722-8/17/08.</a:t>
            </a:r>
            <a:r>
              <a:rPr lang="zh-CN" altLang="en-US" dirty="0"/>
              <a:t> </a:t>
            </a:r>
            <a:r>
              <a:rPr lang="is-IS" dirty="0"/>
              <a:t>August 20–23, 2017</a:t>
            </a:r>
            <a:endParaRPr lang="is-IS" dirty="0">
              <a:latin typeface="Helvetica" charset="0"/>
              <a:ea typeface="Helvetica" charset="0"/>
              <a:cs typeface="Helvetica" charset="0"/>
            </a:endParaRPr>
          </a:p>
          <a:p>
            <a:r>
              <a:rPr lang="en-US" dirty="0">
                <a:solidFill>
                  <a:schemeClr val="tx2"/>
                </a:solidFill>
                <a:latin typeface="Calibri" panose="020F0502020204030204" pitchFamily="34" charset="0"/>
                <a:ea typeface="Helvetica Light" charset="0"/>
                <a:cs typeface="Calibri" panose="020F0502020204030204" pitchFamily="34" charset="0"/>
              </a:rPr>
              <a:t>web-based form</a:t>
            </a:r>
            <a:r>
              <a:rPr lang="zh-CN" altLang="en-US" dirty="0">
                <a:solidFill>
                  <a:schemeClr val="tx2"/>
                </a:solidFill>
                <a:latin typeface="Calibri" panose="020F0502020204030204" pitchFamily="34" charset="0"/>
                <a:ea typeface="Helvetica Light" charset="0"/>
                <a:cs typeface="Calibri" panose="020F0502020204030204" pitchFamily="34" charset="0"/>
              </a:rPr>
              <a:t> </a:t>
            </a:r>
            <a:r>
              <a:rPr lang="en-US" dirty="0">
                <a:solidFill>
                  <a:schemeClr val="tx2"/>
                </a:solidFill>
                <a:latin typeface="Calibri" panose="020F0502020204030204" pitchFamily="34" charset="0"/>
                <a:ea typeface="Helvetica Light" charset="0"/>
                <a:cs typeface="Calibri" panose="020F0502020204030204" pitchFamily="34" charset="0"/>
              </a:rPr>
              <a:t>designer</a:t>
            </a:r>
          </a:p>
          <a:p>
            <a:pPr>
              <a:buFont typeface="Arial" charset="0"/>
              <a:buChar char="•"/>
            </a:pPr>
            <a:r>
              <a:rPr lang="en-US" dirty="0">
                <a:solidFill>
                  <a:schemeClr val="tx2"/>
                </a:solidFill>
                <a:latin typeface="Calibri" panose="020F0502020204030204" pitchFamily="34" charset="0"/>
                <a:ea typeface="Helvetica Light" charset="0"/>
                <a:cs typeface="Calibri" panose="020F0502020204030204" pitchFamily="34" charset="0"/>
              </a:rPr>
              <a:t>NoSQL databases </a:t>
            </a:r>
          </a:p>
          <a:p>
            <a:pPr>
              <a:buFont typeface="Arial" charset="0"/>
              <a:buChar char="•"/>
            </a:pPr>
            <a:r>
              <a:rPr lang="en-US" dirty="0">
                <a:solidFill>
                  <a:schemeClr val="tx2"/>
                </a:solidFill>
                <a:latin typeface="Calibri" panose="020F0502020204030204" pitchFamily="34" charset="0"/>
                <a:ea typeface="Helvetica Light" charset="0"/>
                <a:cs typeface="Calibri" panose="020F0502020204030204" pitchFamily="34" charset="0"/>
              </a:rPr>
              <a:t>fast offline/online analytics</a:t>
            </a:r>
            <a:r>
              <a:rPr lang="zh-CN" altLang="en-US" dirty="0">
                <a:solidFill>
                  <a:schemeClr val="tx2"/>
                </a:solidFill>
                <a:latin typeface="Calibri" panose="020F0502020204030204" pitchFamily="34" charset="0"/>
                <a:ea typeface="Helvetica Light" charset="0"/>
                <a:cs typeface="Calibri" panose="020F0502020204030204" pitchFamily="34" charset="0"/>
              </a:rPr>
              <a:t> </a:t>
            </a:r>
            <a:r>
              <a:rPr lang="en-US" dirty="0">
                <a:solidFill>
                  <a:schemeClr val="tx2"/>
                </a:solidFill>
                <a:latin typeface="Calibri" panose="020F0502020204030204" pitchFamily="34" charset="0"/>
                <a:ea typeface="Helvetica Light" charset="0"/>
                <a:cs typeface="Calibri" panose="020F0502020204030204" pitchFamily="34" charset="0"/>
              </a:rPr>
              <a:t>Server</a:t>
            </a:r>
            <a:endParaRPr lang="en-US" dirty="0">
              <a:latin typeface="Helvetica" charset="0"/>
              <a:ea typeface="Helvetica" charset="0"/>
              <a:cs typeface="Helvetica" charset="0"/>
            </a:endParaRPr>
          </a:p>
          <a:p>
            <a:pPr marL="0" indent="0" defTabSz="914400">
              <a:spcBef>
                <a:spcPts val="0"/>
              </a:spcBef>
              <a:spcAft>
                <a:spcPts val="0"/>
              </a:spcAft>
              <a:buNone/>
            </a:pPr>
            <a:endParaRPr lang="en-US" dirty="0">
              <a:latin typeface="Helvetica" charset="0"/>
              <a:ea typeface="Helvetica" charset="0"/>
              <a:cs typeface="Helvetica" charset="0"/>
            </a:endParaRPr>
          </a:p>
        </p:txBody>
      </p:sp>
    </p:spTree>
    <p:extLst>
      <p:ext uri="{BB962C8B-B14F-4D97-AF65-F5344CB8AC3E}">
        <p14:creationId xmlns:p14="http://schemas.microsoft.com/office/powerpoint/2010/main" val="12770653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C4C4C"/>
      </a:dk2>
      <a:lt2>
        <a:srgbClr val="F1B82D"/>
      </a:lt2>
      <a:accent1>
        <a:srgbClr val="666666"/>
      </a:accent1>
      <a:accent2>
        <a:srgbClr val="C0504D"/>
      </a:accent2>
      <a:accent3>
        <a:srgbClr val="9BBB59"/>
      </a:accent3>
      <a:accent4>
        <a:srgbClr val="8064A2"/>
      </a:accent4>
      <a:accent5>
        <a:srgbClr val="4BACC6"/>
      </a:accent5>
      <a:accent6>
        <a:srgbClr val="F79646"/>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18356</TotalTime>
  <Words>4423</Words>
  <Application>Microsoft Macintosh PowerPoint</Application>
  <PresentationFormat>On-screen Show (16:9)</PresentationFormat>
  <Paragraphs>631</Paragraphs>
  <Slides>48</Slides>
  <Notes>40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48</vt:i4>
      </vt:variant>
    </vt:vector>
  </HeadingPairs>
  <TitlesOfParts>
    <vt:vector size="62" baseType="lpstr">
      <vt:lpstr>Arial</vt:lpstr>
      <vt:lpstr>Calibri</vt:lpstr>
      <vt:lpstr>Calibri (Body)</vt:lpstr>
      <vt:lpstr>Cambria Math</vt:lpstr>
      <vt:lpstr>Courier New</vt:lpstr>
      <vt:lpstr>DengXian</vt:lpstr>
      <vt:lpstr>Helvetica</vt:lpstr>
      <vt:lpstr>Helvetica Light</vt:lpstr>
      <vt:lpstr>Symbol</vt:lpstr>
      <vt:lpstr>Times New Roman</vt:lpstr>
      <vt:lpstr>Wingdings 2</vt:lpstr>
      <vt:lpstr>宋体</vt:lpstr>
      <vt:lpstr>黑体</vt:lpstr>
      <vt:lpstr>Office Theme</vt:lpstr>
      <vt:lpstr>Design And Implementation Of Web-based Survey Analysis And Management System</vt:lpstr>
      <vt:lpstr>Outline</vt:lpstr>
      <vt:lpstr>Outline</vt:lpstr>
      <vt:lpstr>PowerPoint Presentation</vt:lpstr>
      <vt:lpstr>PowerPoint Presentation</vt:lpstr>
      <vt:lpstr>PowerPoint Presentation</vt:lpstr>
      <vt:lpstr>PowerPoint Presentation</vt:lpstr>
      <vt:lpstr>Outline</vt:lpstr>
      <vt:lpstr>Related Work</vt:lpstr>
      <vt:lpstr>Related Work</vt:lpstr>
      <vt:lpstr>Related Work</vt:lpstr>
      <vt:lpstr>Related Work</vt:lpstr>
      <vt:lpstr>Related Work Summary</vt:lpstr>
      <vt:lpstr>OUTLINE</vt:lpstr>
      <vt:lpstr>Design &amp; Implementation</vt:lpstr>
      <vt:lpstr>PowerPoint Presentation</vt:lpstr>
      <vt:lpstr>Design &amp; Implementation</vt:lpstr>
      <vt:lpstr>Client Side</vt:lpstr>
      <vt:lpstr>Design &amp; Implementation</vt:lpstr>
      <vt:lpstr>Client Side</vt:lpstr>
      <vt:lpstr>Design &amp; Implementation</vt:lpstr>
      <vt:lpstr>Client Side</vt:lpstr>
      <vt:lpstr>Client Side</vt:lpstr>
      <vt:lpstr>Design &amp; Implementation</vt:lpstr>
      <vt:lpstr>Client Side</vt:lpstr>
      <vt:lpstr>Design &amp; Implementation</vt:lpstr>
      <vt:lpstr>Server Side</vt:lpstr>
      <vt:lpstr>Design &amp; Implementation</vt:lpstr>
      <vt:lpstr>Server Side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Design &amp; Implementation</vt:lpstr>
      <vt:lpstr>Rule-based Monitor</vt:lpstr>
      <vt:lpstr>Rule-based Notification Module </vt:lpstr>
      <vt:lpstr>Outline</vt:lpstr>
      <vt:lpstr>Results</vt:lpstr>
      <vt:lpstr>Results</vt:lpstr>
      <vt:lpstr>Outline</vt:lpstr>
      <vt:lpstr>Conclusion</vt:lpstr>
      <vt:lpstr>Future Work</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Allison  VanSciver</dc:creator>
  <cp:lastModifiedBy>zhao gaofei</cp:lastModifiedBy>
  <cp:revision>485</cp:revision>
  <dcterms:created xsi:type="dcterms:W3CDTF">2014-06-09T16:21:09Z</dcterms:created>
  <dcterms:modified xsi:type="dcterms:W3CDTF">2018-07-10T05:04:32Z</dcterms:modified>
</cp:coreProperties>
</file>