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7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EAD09-B45F-694D-8B9B-D3B29F89D5AD}" type="datetimeFigureOut">
              <a:rPr kumimoji="1" lang="zh-CN" altLang="en-US" smtClean="0"/>
              <a:t>9/23/15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42711-BE78-664A-B898-8AF63F61E1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2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2711-BE78-664A-B898-8AF63F61E1A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028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9/23/15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幻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Inferring human activity from GPS tracks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Sun Simiao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94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Schema of the Process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276" b="13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Input for the Process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POI: {Coordinates(</a:t>
            </a:r>
            <a:r>
              <a:rPr kumimoji="1" lang="en-US" altLang="zh-CN" dirty="0" err="1" smtClean="0"/>
              <a:t>Lat</a:t>
            </a:r>
            <a:r>
              <a:rPr kumimoji="1" lang="en-US" altLang="zh-CN" dirty="0" smtClean="0"/>
              <a:t>, Lon); Category(C); Opening Hours(H)}</a:t>
            </a:r>
          </a:p>
          <a:p>
            <a:r>
              <a:rPr kumimoji="1" lang="en-US" altLang="zh-CN" dirty="0" smtClean="0"/>
              <a:t>Trajectories (T): {Coordinates(</a:t>
            </a:r>
            <a:r>
              <a:rPr kumimoji="1" lang="en-US" altLang="zh-CN" dirty="0" err="1" smtClean="0"/>
              <a:t>Lat</a:t>
            </a:r>
            <a:r>
              <a:rPr kumimoji="1" lang="en-US" altLang="zh-CN" dirty="0" smtClean="0"/>
              <a:t>, Lon); Timestamps(</a:t>
            </a:r>
            <a:r>
              <a:rPr kumimoji="1" lang="en-US" altLang="zh-CN" dirty="0" err="1" smtClean="0"/>
              <a:t>ts</a:t>
            </a:r>
            <a:r>
              <a:rPr kumimoji="1" lang="en-US" altLang="zh-CN" dirty="0" smtClean="0"/>
              <a:t>)}</a:t>
            </a:r>
          </a:p>
          <a:p>
            <a:r>
              <a:rPr kumimoji="1" lang="en-US" altLang="zh-CN" dirty="0" smtClean="0"/>
              <a:t>Users(U): {Max walking distance</a:t>
            </a:r>
            <a:r>
              <a:rPr kumimoji="1" lang="en-US" altLang="zh-CN" dirty="0" smtClean="0">
                <a:sym typeface="Wingdings"/>
              </a:rPr>
              <a:t>(</a:t>
            </a:r>
            <a:r>
              <a:rPr kumimoji="1" lang="en-US" altLang="zh-CN" dirty="0" err="1" smtClean="0">
                <a:sym typeface="Wingdings"/>
              </a:rPr>
              <a:t>Mwd</a:t>
            </a:r>
            <a:r>
              <a:rPr kumimoji="1" lang="en-US" altLang="zh-CN" dirty="0" smtClean="0">
                <a:sym typeface="Wingdings"/>
              </a:rPr>
              <a:t>)}</a:t>
            </a:r>
          </a:p>
          <a:p>
            <a:r>
              <a:rPr kumimoji="1" lang="en-US" altLang="zh-CN" dirty="0" smtClean="0">
                <a:sym typeface="Wingdings"/>
              </a:rPr>
              <a:t>Activities(A)</a:t>
            </a:r>
          </a:p>
          <a:p>
            <a:r>
              <a:rPr kumimoji="1" lang="en-US" altLang="zh-CN" dirty="0" smtClean="0">
                <a:sym typeface="Wingdings"/>
              </a:rPr>
              <a:t>Mapping(μ) of the POI categories to activities</a:t>
            </a:r>
          </a:p>
          <a:p>
            <a:r>
              <a:rPr kumimoji="1" lang="en-US" altLang="zh-CN" dirty="0" smtClean="0">
                <a:sym typeface="Wingdings"/>
              </a:rPr>
              <a:t>Probability model: P(</a:t>
            </a:r>
            <a:r>
              <a:rPr kumimoji="1" lang="en-US" altLang="zh-CN" dirty="0" err="1" smtClean="0">
                <a:sym typeface="Wingdings"/>
              </a:rPr>
              <a:t>POI</a:t>
            </a:r>
            <a:r>
              <a:rPr kumimoji="1" lang="en-US" altLang="zh-CN" baseline="-25000" dirty="0" err="1" smtClean="0">
                <a:sym typeface="Wingdings"/>
              </a:rPr>
              <a:t>i</a:t>
            </a:r>
            <a:r>
              <a:rPr kumimoji="1" lang="en-US" altLang="zh-CN" dirty="0" smtClean="0">
                <a:sym typeface="Wingdings"/>
              </a:rPr>
              <a:t>, </a:t>
            </a:r>
            <a:r>
              <a:rPr kumimoji="1" lang="en-US" altLang="zh-CN" dirty="0" err="1" smtClean="0">
                <a:sym typeface="Wingdings"/>
              </a:rPr>
              <a:t>Stop</a:t>
            </a:r>
            <a:r>
              <a:rPr kumimoji="1" lang="en-US" altLang="zh-CN" baseline="-25000" dirty="0" err="1" smtClean="0">
                <a:sym typeface="Wingdings"/>
              </a:rPr>
              <a:t>j</a:t>
            </a:r>
            <a:r>
              <a:rPr kumimoji="1" lang="en-US" altLang="zh-CN" dirty="0" smtClean="0">
                <a:sym typeface="Wingdings"/>
              </a:rPr>
              <a:t>)=f(dis(</a:t>
            </a:r>
            <a:r>
              <a:rPr kumimoji="1" lang="en-US" altLang="zh-CN" dirty="0" err="1">
                <a:sym typeface="Wingdings"/>
              </a:rPr>
              <a:t>POI</a:t>
            </a:r>
            <a:r>
              <a:rPr kumimoji="1" lang="en-US" altLang="zh-CN" baseline="-25000" dirty="0" err="1">
                <a:sym typeface="Wingdings"/>
              </a:rPr>
              <a:t>i</a:t>
            </a:r>
            <a:r>
              <a:rPr kumimoji="1" lang="en-US" altLang="zh-CN" dirty="0">
                <a:sym typeface="Wingdings"/>
              </a:rPr>
              <a:t>, </a:t>
            </a:r>
            <a:r>
              <a:rPr kumimoji="1" lang="en-US" altLang="zh-CN" dirty="0" err="1">
                <a:sym typeface="Wingdings"/>
              </a:rPr>
              <a:t>Stop</a:t>
            </a:r>
            <a:r>
              <a:rPr kumimoji="1" lang="en-US" altLang="zh-CN" baseline="-25000" dirty="0" err="1">
                <a:sym typeface="Wingdings"/>
              </a:rPr>
              <a:t>j</a:t>
            </a:r>
            <a:r>
              <a:rPr kumimoji="1" lang="en-US" altLang="zh-CN" dirty="0" smtClean="0">
                <a:sym typeface="Wingdings"/>
              </a:rPr>
              <a:t>))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82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Pseudo Code for the Algorithm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563" b="4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8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Associate Stops with POI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zh-CN" dirty="0" err="1"/>
              <a:t>S</a:t>
            </a:r>
            <a:r>
              <a:rPr kumimoji="1" lang="en-US" altLang="zh-CN" dirty="0" err="1" smtClean="0"/>
              <a:t>patio</a:t>
            </a:r>
            <a:r>
              <a:rPr kumimoji="1" lang="en-US" altLang="zh-CN" dirty="0" smtClean="0"/>
              <a:t>-temporal clustering has been 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ntroduced in another paper as a reference.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Stops can be detected by </a:t>
            </a:r>
            <a:r>
              <a:rPr kumimoji="1" lang="en-US" altLang="zh-CN" dirty="0" err="1" smtClean="0"/>
              <a:t>spatio</a:t>
            </a:r>
            <a:r>
              <a:rPr kumimoji="1" lang="en-US" altLang="zh-CN" dirty="0" smtClean="0"/>
              <a:t>-temporal clustering method</a:t>
            </a:r>
          </a:p>
          <a:p>
            <a:r>
              <a:rPr kumimoji="1" lang="en-US" altLang="zh-CN" dirty="0" smtClean="0"/>
              <a:t>Select </a:t>
            </a:r>
            <a:r>
              <a:rPr kumimoji="1" lang="en-US" altLang="zh-CN" dirty="0"/>
              <a:t>POI that satisfies these two </a:t>
            </a:r>
            <a:r>
              <a:rPr kumimoji="1" lang="en-US" altLang="zh-CN" dirty="0" smtClean="0"/>
              <a:t>requirements</a:t>
            </a:r>
          </a:p>
          <a:p>
            <a:pPr lvl="1"/>
            <a:r>
              <a:rPr kumimoji="1" lang="en-US" altLang="zh-CN" dirty="0" smtClean="0"/>
              <a:t>If POI is reachable</a:t>
            </a:r>
          </a:p>
          <a:p>
            <a:pPr lvl="2"/>
            <a:r>
              <a:rPr kumimoji="1" lang="en-US" altLang="zh-CN" dirty="0"/>
              <a:t>d</a:t>
            </a:r>
            <a:r>
              <a:rPr kumimoji="1" lang="en-US" altLang="zh-CN" dirty="0" smtClean="0"/>
              <a:t>is(POI, Stop) &lt; </a:t>
            </a:r>
            <a:r>
              <a:rPr kumimoji="1" lang="en-US" altLang="zh-CN" dirty="0" err="1" smtClean="0"/>
              <a:t>MaxWalkDistance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If the opening time of POI intersects the stop time duration</a:t>
            </a:r>
          </a:p>
        </p:txBody>
      </p:sp>
    </p:spTree>
    <p:extLst>
      <p:ext uri="{BB962C8B-B14F-4D97-AF65-F5344CB8AC3E}">
        <p14:creationId xmlns:p14="http://schemas.microsoft.com/office/powerpoint/2010/main" val="220466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Infer Activity from POIs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zh-CN" dirty="0" err="1" smtClean="0"/>
              <a:t>GravLaw</a:t>
            </a:r>
            <a:r>
              <a:rPr kumimoji="1" lang="en-US" altLang="zh-CN" dirty="0" smtClean="0"/>
              <a:t> = mass1*mass2/(distance</a:t>
            </a:r>
            <a:r>
              <a:rPr kumimoji="1" lang="en-US" altLang="zh-CN" baseline="30000" dirty="0" smtClean="0"/>
              <a:t>2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smtClean="0"/>
              <a:t>(mass1 will always be 1, mass2 will be 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number of</a:t>
            </a:r>
            <a:r>
              <a:rPr kumimoji="1" lang="en-US" altLang="zh-CN" dirty="0" smtClean="0"/>
              <a:t> POIs related to the same activity)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Use Gravity Model(derived from Newton’s Law of Gravitation) to determine the probability(P) of an activity(act) for a stop(s):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Choose the Max(P(</a:t>
            </a:r>
            <a:r>
              <a:rPr kumimoji="1" lang="en-US" altLang="zh-CN" dirty="0" err="1" smtClean="0"/>
              <a:t>s,act</a:t>
            </a:r>
            <a:r>
              <a:rPr kumimoji="1" lang="en-US" altLang="zh-CN" dirty="0" smtClean="0"/>
              <a:t>)) to infer the activity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08" y="3729858"/>
            <a:ext cx="6501192" cy="10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75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Dataset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Data gathered from one year of observation </a:t>
            </a:r>
          </a:p>
          <a:p>
            <a:pPr lvl="1"/>
            <a:r>
              <a:rPr kumimoji="1" lang="en-US" altLang="zh-CN" dirty="0" smtClean="0"/>
              <a:t>28 volunteers moving by car in Flanders(Belgium)</a:t>
            </a:r>
          </a:p>
          <a:p>
            <a:pPr lvl="1"/>
            <a:r>
              <a:rPr kumimoji="1" lang="en-US" altLang="zh-CN" dirty="0" smtClean="0"/>
              <a:t>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round</a:t>
            </a:r>
            <a:r>
              <a:rPr kumimoji="1" lang="en-US" altLang="zh-CN" dirty="0" smtClean="0"/>
              <a:t> 30000 annotated trips</a:t>
            </a:r>
          </a:p>
          <a:p>
            <a:r>
              <a:rPr kumimoji="1" lang="en-US" altLang="zh-CN" dirty="0" smtClean="0"/>
              <a:t>Activities retrieved from the diaries</a:t>
            </a:r>
          </a:p>
          <a:p>
            <a:r>
              <a:rPr kumimoji="1" lang="en-US" altLang="zh-CN" dirty="0" smtClean="0"/>
              <a:t>POIs from Google Place and </a:t>
            </a:r>
            <a:r>
              <a:rPr kumimoji="1" lang="en-US" altLang="zh-CN" dirty="0" err="1" smtClean="0"/>
              <a:t>OpenStreetMap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5" y="4051137"/>
            <a:ext cx="7988487" cy="25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Result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kumimoji="1" lang="en-US" altLang="zh-CN" dirty="0" smtClean="0"/>
              <a:t>Compare the stops annotated with the most probable activity by the algorithm, obtain global accuracy of 43%</a:t>
            </a:r>
          </a:p>
          <a:p>
            <a:r>
              <a:rPr kumimoji="1" lang="en-US" altLang="zh-CN" dirty="0" smtClean="0"/>
              <a:t>Detailed accuracy: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76" y="3558369"/>
            <a:ext cx="6100766" cy="31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Explanation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kumimoji="1" lang="en-US" altLang="zh-CN" dirty="0" smtClean="0"/>
              <a:t>Results are related to the availability of the POIs around the stops</a:t>
            </a:r>
          </a:p>
          <a:p>
            <a:pPr lvl="1" algn="just"/>
            <a:r>
              <a:rPr kumimoji="1" lang="en-US" altLang="zh-CN" dirty="0" smtClean="0"/>
              <a:t>Daily shopping activity only has 17 POIs for all the stops in the experiment</a:t>
            </a: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en-US" altLang="zh-CN" dirty="0"/>
              <a:t>Results depend on the Input data</a:t>
            </a:r>
          </a:p>
          <a:p>
            <a:pPr lvl="1" algn="just"/>
            <a:r>
              <a:rPr kumimoji="1" lang="en-US" altLang="zh-CN" dirty="0" smtClean="0"/>
              <a:t>Need more constraint on POI</a:t>
            </a:r>
          </a:p>
          <a:p>
            <a:pPr lvl="1" algn="just"/>
            <a:r>
              <a:rPr kumimoji="1" lang="en-US" altLang="zh-CN" dirty="0" smtClean="0"/>
              <a:t>Better mapping from POI categories to activities</a:t>
            </a:r>
          </a:p>
        </p:txBody>
      </p:sp>
    </p:spTree>
    <p:extLst>
      <p:ext uri="{BB962C8B-B14F-4D97-AF65-F5344CB8AC3E}">
        <p14:creationId xmlns:p14="http://schemas.microsoft.com/office/powerpoint/2010/main" val="41781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53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 smtClean="0"/>
              <a:t>Study Human Activity from Raw GPS Data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Current Condition:</a:t>
            </a:r>
          </a:p>
          <a:p>
            <a:pPr lvl="1"/>
            <a:r>
              <a:rPr kumimoji="1" lang="en-US" altLang="zh-CN" dirty="0" smtClean="0"/>
              <a:t>Lots of GPS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devices provide us </a:t>
            </a:r>
            <a:r>
              <a:rPr kumimoji="1" lang="en-US" altLang="zh-CN" dirty="0"/>
              <a:t>h</a:t>
            </a:r>
            <a:r>
              <a:rPr kumimoji="1" lang="en-US" altLang="zh-CN" dirty="0" smtClean="0"/>
              <a:t>uge amount of GPS data</a:t>
            </a:r>
          </a:p>
          <a:p>
            <a:pPr lvl="1"/>
            <a:r>
              <a:rPr kumimoji="1" lang="en-US" altLang="zh-CN" dirty="0" smtClean="0"/>
              <a:t>GPS data does not improve semantic richness</a:t>
            </a:r>
          </a:p>
          <a:p>
            <a:r>
              <a:rPr kumimoji="1" lang="en-US" altLang="zh-CN" dirty="0" smtClean="0"/>
              <a:t>Problem:</a:t>
            </a:r>
          </a:p>
          <a:p>
            <a:pPr lvl="1"/>
            <a:r>
              <a:rPr kumimoji="1" lang="en-US" altLang="zh-CN" dirty="0" smtClean="0"/>
              <a:t>How to conquer the semantic gap between raw data and personal activity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63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Innovative </a:t>
            </a:r>
            <a:r>
              <a:rPr kumimoji="1" lang="en-US" altLang="zh-CN" dirty="0"/>
              <a:t>p</a:t>
            </a:r>
            <a:r>
              <a:rPr kumimoji="1" lang="en-US" altLang="zh-CN" dirty="0" smtClean="0"/>
              <a:t>robability model</a:t>
            </a:r>
          </a:p>
          <a:p>
            <a:r>
              <a:rPr kumimoji="1" lang="en-US" altLang="zh-CN" dirty="0" smtClean="0"/>
              <a:t>Accuracy is not entirely satisfactory</a:t>
            </a:r>
          </a:p>
          <a:p>
            <a:r>
              <a:rPr kumimoji="1" lang="en-US" altLang="zh-CN" dirty="0" smtClean="0"/>
              <a:t>Remaining Issues:</a:t>
            </a:r>
          </a:p>
          <a:p>
            <a:pPr lvl="1"/>
            <a:r>
              <a:rPr kumimoji="1" lang="en-US" altLang="zh-CN" dirty="0" smtClean="0"/>
              <a:t>Lack of rich POI datasets</a:t>
            </a:r>
          </a:p>
          <a:p>
            <a:pPr lvl="1"/>
            <a:r>
              <a:rPr kumimoji="1" lang="en-US" altLang="zh-CN" dirty="0" smtClean="0"/>
              <a:t>Need to better define the mapping</a:t>
            </a:r>
          </a:p>
        </p:txBody>
      </p:sp>
    </p:spTree>
    <p:extLst>
      <p:ext uri="{BB962C8B-B14F-4D97-AF65-F5344CB8AC3E}">
        <p14:creationId xmlns:p14="http://schemas.microsoft.com/office/powerpoint/2010/main" val="40101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19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Solution to the Problem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Provide algorithm to automatically annotating raw trajectories with the activities performed by users</a:t>
            </a:r>
          </a:p>
          <a:p>
            <a:r>
              <a:rPr kumimoji="1" lang="en-US" altLang="zh-CN" dirty="0" smtClean="0">
                <a:sym typeface="Wingdings"/>
              </a:rPr>
              <a:t>Key points: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Stops(Absence of movement)</a:t>
            </a:r>
          </a:p>
          <a:p>
            <a:pPr lvl="1"/>
            <a:r>
              <a:rPr kumimoji="1" lang="en-US" altLang="zh-CN" dirty="0" smtClean="0"/>
              <a:t>POI(Point of Interests)</a:t>
            </a:r>
          </a:p>
          <a:p>
            <a:pPr lvl="1"/>
            <a:r>
              <a:rPr kumimoji="1" lang="en-US" altLang="zh-CN" dirty="0" smtClean="0"/>
              <a:t>Gravity Model(Probability measure based on Gravity Law)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3842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Study on human activity helps with several application areas:</a:t>
            </a:r>
          </a:p>
          <a:p>
            <a:pPr lvl="1"/>
            <a:r>
              <a:rPr kumimoji="1" lang="en-US" altLang="zh-CN" dirty="0" smtClean="0"/>
              <a:t>Traffic management</a:t>
            </a:r>
          </a:p>
          <a:p>
            <a:pPr lvl="1"/>
            <a:r>
              <a:rPr kumimoji="1" lang="en-US" altLang="zh-CN" dirty="0" smtClean="0"/>
              <a:t>Public transportation</a:t>
            </a:r>
          </a:p>
          <a:p>
            <a:pPr lvl="1"/>
            <a:r>
              <a:rPr kumimoji="1" lang="en-US" altLang="zh-CN" dirty="0" smtClean="0"/>
              <a:t>Location based service</a:t>
            </a:r>
          </a:p>
          <a:p>
            <a:pPr lvl="1"/>
            <a:r>
              <a:rPr kumimoji="1" lang="en-US" altLang="zh-CN" dirty="0" smtClean="0"/>
              <a:t>Security and police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3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Related work for analysis of raw trajectories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 Works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45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 Works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zh-CN" dirty="0" smtClean="0"/>
              <a:t>Two trends of analysis for GPS tracks.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kumimoji="1" lang="en-US" altLang="zh-CN" dirty="0" smtClean="0"/>
              <a:t>Trend 1: Concentrate on identification of the transportation means</a:t>
            </a:r>
          </a:p>
          <a:p>
            <a:pPr algn="just"/>
            <a:r>
              <a:rPr kumimoji="1" lang="en-US" altLang="zh-CN" dirty="0" smtClean="0"/>
              <a:t>Trend 2: Focus on identification of human activity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64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Previous Works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zh-CN" dirty="0" smtClean="0"/>
              <a:t>STPA: the attractiveness for a POI changes with time and space. (</a:t>
            </a:r>
            <a:r>
              <a:rPr kumimoji="1" lang="en-US" altLang="zh-CN" dirty="0" err="1" smtClean="0"/>
              <a:t>eg</a:t>
            </a:r>
            <a:r>
              <a:rPr kumimoji="1" lang="en-US" altLang="zh-CN" dirty="0" smtClean="0"/>
              <a:t>. Restaurants are more attractive at noon 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Mainly provide us with two different approaches:</a:t>
            </a:r>
          </a:p>
          <a:p>
            <a:pPr lvl="1" algn="just"/>
            <a:r>
              <a:rPr kumimoji="1" lang="en-US" altLang="zh-CN" dirty="0" smtClean="0"/>
              <a:t>Use Spatial Temporal POI’s Attractiveness (STPA) to identify activity-locations and durations</a:t>
            </a:r>
          </a:p>
          <a:p>
            <a:pPr lvl="1" algn="just"/>
            <a:r>
              <a:rPr kumimoji="1" lang="en-US" altLang="zh-CN" dirty="0" smtClean="0"/>
              <a:t>Use stops in the trajectories to infer visited POIs and then infer the corresponding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21322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200" dirty="0" smtClean="0"/>
              <a:t>Compare Similar Previous Work with Our </a:t>
            </a:r>
            <a:r>
              <a:rPr kumimoji="1" lang="en-US" altLang="zh-CN" sz="3200" dirty="0"/>
              <a:t>A</a:t>
            </a:r>
            <a:r>
              <a:rPr kumimoji="1" lang="en-US" altLang="zh-CN" sz="3200" dirty="0" smtClean="0"/>
              <a:t>pproach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No relationship to link POIs with spatial and temporal aspects</a:t>
            </a:r>
          </a:p>
          <a:p>
            <a:r>
              <a:rPr kumimoji="1" lang="en-US" altLang="zh-CN" sz="2400" dirty="0" smtClean="0"/>
              <a:t>Annotating each trajectories with a behavior</a:t>
            </a:r>
          </a:p>
          <a:p>
            <a:r>
              <a:rPr kumimoji="1" lang="en-US" altLang="zh-CN" sz="2400" dirty="0" smtClean="0"/>
              <a:t>Directly compute </a:t>
            </a:r>
            <a:r>
              <a:rPr kumimoji="1" lang="en-US" altLang="zh-CN" sz="2400" dirty="0"/>
              <a:t>u</a:t>
            </a:r>
            <a:r>
              <a:rPr kumimoji="1" lang="en-US" altLang="zh-CN" sz="2400" dirty="0" smtClean="0"/>
              <a:t>niform probability for POI</a:t>
            </a:r>
            <a:endParaRPr kumimoji="1"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Consider spatial and temporal aspects(Opening hours, stop duration)</a:t>
            </a:r>
          </a:p>
          <a:p>
            <a:r>
              <a:rPr kumimoji="1" lang="en-US" altLang="zh-CN" sz="2400" dirty="0" smtClean="0"/>
              <a:t>Concentrate in annotating single stops with activities</a:t>
            </a:r>
          </a:p>
          <a:p>
            <a:r>
              <a:rPr kumimoji="1" lang="en-US" altLang="zh-CN" sz="2400" dirty="0" smtClean="0"/>
              <a:t>Use Gravity model to select the most probable POI category</a:t>
            </a:r>
            <a:endParaRPr kumimoji="1"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Similar Previous Work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CN" dirty="0" smtClean="0"/>
              <a:t>Our Approach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4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Based on Stops in trajectories, POI, Gravity Law</a:t>
            </a:r>
            <a:endParaRPr kumimoji="1"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Methodology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304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中值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中值.thmx</Template>
  <TotalTime>3565</TotalTime>
  <Words>656</Words>
  <Application>Microsoft Macintosh PowerPoint</Application>
  <PresentationFormat>全屏显示(4:3)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中值</vt:lpstr>
      <vt:lpstr>Inferring human activity from GPS tracks</vt:lpstr>
      <vt:lpstr>Study Human Activity from Raw GPS Data</vt:lpstr>
      <vt:lpstr>Solution to the Problem</vt:lpstr>
      <vt:lpstr>Motivation</vt:lpstr>
      <vt:lpstr>Related Works</vt:lpstr>
      <vt:lpstr>Related Works</vt:lpstr>
      <vt:lpstr>Previous Works</vt:lpstr>
      <vt:lpstr>Compare Similar Previous Work with Our Approach</vt:lpstr>
      <vt:lpstr>Methodology</vt:lpstr>
      <vt:lpstr>Schema of the Process</vt:lpstr>
      <vt:lpstr>Input for the Process</vt:lpstr>
      <vt:lpstr>Pseudo Code for the Algorithm</vt:lpstr>
      <vt:lpstr>Associate Stops with POI</vt:lpstr>
      <vt:lpstr>Infer Activity from POIs</vt:lpstr>
      <vt:lpstr>Experiments</vt:lpstr>
      <vt:lpstr>Experiment Dataset</vt:lpstr>
      <vt:lpstr>Experiment Result</vt:lpstr>
      <vt:lpstr>Experiment Explanation</vt:lpstr>
      <vt:lpstr>Conclusion</vt:lpstr>
      <vt:lpstr>Conclusion</vt:lpstr>
      <vt:lpstr>Questions?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human activity from GPS tracks</dc:title>
  <dc:creator>Simiao Sun</dc:creator>
  <cp:lastModifiedBy>Simiao Sun</cp:lastModifiedBy>
  <cp:revision>42</cp:revision>
  <dcterms:created xsi:type="dcterms:W3CDTF">2015-09-23T15:34:58Z</dcterms:created>
  <dcterms:modified xsi:type="dcterms:W3CDTF">2015-09-26T03:00:22Z</dcterms:modified>
</cp:coreProperties>
</file>